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0691813" cy="7559675"/>
  <p:notesSz cx="6858000" cy="9144000"/>
  <p:defaultTextStyle>
    <a:defPPr>
      <a:defRPr lang="tr-TR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07"/>
    <p:restoredTop sz="97678"/>
  </p:normalViewPr>
  <p:slideViewPr>
    <p:cSldViewPr snapToGrid="0" snapToObjects="1">
      <p:cViewPr>
        <p:scale>
          <a:sx n="160" d="100"/>
          <a:sy n="160" d="100"/>
        </p:scale>
        <p:origin x="243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22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40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94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18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99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25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22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51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89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52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11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D78DE-4379-5C4E-9E7F-F5E37D97011E}" type="datetimeFigureOut">
              <a:rPr lang="tr-TR" smtClean="0"/>
              <a:t>20.02.2023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524D-9160-9D41-A00D-347A868EF9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87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" y="0"/>
            <a:ext cx="106859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7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" y="0"/>
            <a:ext cx="10685919" cy="75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8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" y="0"/>
            <a:ext cx="10685918" cy="75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" y="0"/>
            <a:ext cx="10685918" cy="75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4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" y="0"/>
            <a:ext cx="10685916" cy="75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" y="0"/>
            <a:ext cx="10685916" cy="75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4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" y="0"/>
            <a:ext cx="10685916" cy="75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2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" y="0"/>
            <a:ext cx="10685915" cy="75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0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" y="0"/>
            <a:ext cx="10685925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" y="0"/>
            <a:ext cx="10685923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5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" y="0"/>
            <a:ext cx="10685923" cy="75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" y="0"/>
            <a:ext cx="10685922" cy="75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0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" y="0"/>
            <a:ext cx="10685922" cy="75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" y="0"/>
            <a:ext cx="10685920" cy="75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1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" y="0"/>
            <a:ext cx="10685920" cy="75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8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FEF6F4-7D0B-DF4A-98E3-A69F0E2F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" y="0"/>
            <a:ext cx="10685919" cy="75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6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Özel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2023-02-17T10:07:03Z</dcterms:created>
  <dcterms:modified xsi:type="dcterms:W3CDTF">2023-02-20T09:30:42Z</dcterms:modified>
</cp:coreProperties>
</file>