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622"/>
    <a:srgbClr val="AB0A3D"/>
    <a:srgbClr val="7A2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antasi.edu.tr/index.html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58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374"/>
            <a:ext cx="9144000" cy="2387600"/>
          </a:xfrm>
        </p:spPr>
        <p:txBody>
          <a:bodyPr anchor="b">
            <a:noAutofit/>
          </a:bodyPr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56707"/>
            <a:ext cx="9144000" cy="7475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 title="right edge border"/>
          <p:cNvSpPr/>
          <p:nvPr userDrawn="1"/>
        </p:nvSpPr>
        <p:spPr>
          <a:xfrm rot="16200000">
            <a:off x="5954268" y="-5954268"/>
            <a:ext cx="283464" cy="1219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right edge border"/>
          <p:cNvSpPr/>
          <p:nvPr userDrawn="1"/>
        </p:nvSpPr>
        <p:spPr>
          <a:xfrm rot="16200000">
            <a:off x="5954268" y="625475"/>
            <a:ext cx="283464" cy="12192000"/>
          </a:xfrm>
          <a:prstGeom prst="rect">
            <a:avLst/>
          </a:prstGeom>
          <a:solidFill>
            <a:srgbClr val="7A2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 title="right edge border"/>
          <p:cNvSpPr/>
          <p:nvPr userDrawn="1"/>
        </p:nvSpPr>
        <p:spPr>
          <a:xfrm rot="16200000">
            <a:off x="6073139" y="2320828"/>
            <a:ext cx="45719" cy="7045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4699379" y="6562391"/>
            <a:ext cx="2870797" cy="318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chemeClr val="bg1"/>
                </a:solidFill>
              </a:rPr>
              <a:t>İSTANBUL NİŞANTAŞI UNIVERSITY ©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hlinkClick r:id="rId3"/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5" t="18450" r="25310" b="18450"/>
          <a:stretch/>
        </p:blipFill>
        <p:spPr>
          <a:xfrm>
            <a:off x="5430979" y="1233562"/>
            <a:ext cx="1330037" cy="17084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>
            <a:hlinkClick r:id="rId3"/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5" t="18450" r="25310" b="18450"/>
          <a:stretch/>
        </p:blipFill>
        <p:spPr>
          <a:xfrm>
            <a:off x="4536833" y="6584822"/>
            <a:ext cx="212776" cy="27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4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03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1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36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99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88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87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61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8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9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9A006F-2F81-494A-91E3-9C2426BA84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95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nisantasi.edu.tr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26A1-2280-4286-B3F3-EE7C03AE3B26}" type="datetimeFigureOut">
              <a:rPr lang="tr-TR" smtClean="0"/>
              <a:t>8.08.2022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Rectangle 6" title="right edge border"/>
          <p:cNvSpPr/>
          <p:nvPr userDrawn="1"/>
        </p:nvSpPr>
        <p:spPr>
          <a:xfrm rot="16200000">
            <a:off x="5954268" y="-5954268"/>
            <a:ext cx="283464" cy="1219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right edge border"/>
          <p:cNvSpPr/>
          <p:nvPr userDrawn="1"/>
        </p:nvSpPr>
        <p:spPr>
          <a:xfrm rot="16200000">
            <a:off x="5954268" y="625475"/>
            <a:ext cx="283464" cy="12192000"/>
          </a:xfrm>
          <a:prstGeom prst="rect">
            <a:avLst/>
          </a:prstGeom>
          <a:solidFill>
            <a:srgbClr val="7A29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042281" y="6562391"/>
            <a:ext cx="2099924" cy="3181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>
                <a:solidFill>
                  <a:schemeClr val="bg1"/>
                </a:solidFill>
              </a:rPr>
              <a:t>NİŞANTAŞI UNIVERSITY 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9343769" y="6548577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hlinkClick r:id="rId13"/>
            <a:extLst>
              <a:ext uri="{FF2B5EF4-FFF2-40B4-BE49-F238E27FC236}">
                <a16:creationId xmlns:a16="http://schemas.microsoft.com/office/drawing/2014/main" id="{595CBE5A-1658-48B7-988D-F139BC7AB6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5" t="18450" r="25310" b="18450"/>
          <a:stretch/>
        </p:blipFill>
        <p:spPr>
          <a:xfrm>
            <a:off x="4914901" y="6584822"/>
            <a:ext cx="212776" cy="27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4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547" y="2473374"/>
            <a:ext cx="10241872" cy="2387600"/>
          </a:xfrm>
        </p:spPr>
        <p:txBody>
          <a:bodyPr/>
          <a:lstStyle/>
          <a:p>
            <a:r>
              <a:rPr lang="en-GB" sz="66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İSTANBUL </a:t>
            </a:r>
            <a:br>
              <a:rPr lang="en-GB" sz="66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tr-TR" sz="66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NİŞANTAŞI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>
                <a:ln>
                  <a:solidFill>
                    <a:schemeClr val="tx1"/>
                  </a:solidFill>
                </a:ln>
                <a:solidFill>
                  <a:srgbClr val="7A2924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3192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25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9">
      <a:dk1>
        <a:srgbClr val="262626"/>
      </a:dk1>
      <a:lt1>
        <a:srgbClr val="F2F2F2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İSTANBUL  NİŞANTAŞI UNIVERSITY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NİŞANTAŞI ÜNİVERSİTESİ</dc:title>
  <dc:creator>NİŞANTAŞI ÜNİVERSİTESİ</dc:creator>
  <cp:lastModifiedBy>Deniz</cp:lastModifiedBy>
  <cp:revision>13</cp:revision>
  <dcterms:created xsi:type="dcterms:W3CDTF">2018-10-04T16:47:02Z</dcterms:created>
  <dcterms:modified xsi:type="dcterms:W3CDTF">2022-08-08T06:08:51Z</dcterms:modified>
</cp:coreProperties>
</file>