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B0A3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8"/>
    <p:restoredTop sz="94655"/>
  </p:normalViewPr>
  <p:slideViewPr>
    <p:cSldViewPr snapToGrid="0" snapToObjects="1">
      <p:cViewPr varScale="1">
        <p:scale>
          <a:sx n="104" d="100"/>
          <a:sy n="104" d="100"/>
        </p:scale>
        <p:origin x="284" y="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E39EF3-1AF0-6E4D-A80B-31C7CB02E3B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968BD1C-A76A-5747-96E1-35A9507A55F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tr-T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5FA5B0-51CE-4745-86C4-8EAA5D6FDA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412D1B-2433-6B4E-A23C-C6584CBC9A0B}" type="datetimeFigureOut">
              <a:rPr lang="tr-TR" smtClean="0"/>
              <a:t>11.06.2026</a:t>
            </a:fld>
            <a:endParaRPr lang="tr-T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C9A552-C030-1742-845D-A87562BCAA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944DFF-DA6E-574D-86A1-0FD6FAED04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B981DD-FDEC-1C4E-B85F-6204B798876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852021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A30A48-39EC-4941-8FC2-39CCFF71A4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E8C544-EEB0-454D-98A0-15332C374C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C4D2EA-7918-A44F-A6D5-9B71B159BA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412D1B-2433-6B4E-A23C-C6584CBC9A0B}" type="datetimeFigureOut">
              <a:rPr lang="tr-TR" smtClean="0"/>
              <a:t>11.06.2026</a:t>
            </a:fld>
            <a:endParaRPr lang="tr-T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CBFF76-2400-B848-B39C-C75FFB42E7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17E66A-B2B7-2249-B1FC-4B37D5B519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B981DD-FDEC-1C4E-B85F-6204B798876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480322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516860-0F21-C047-A149-A6D657C7E7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F5AA98-F4B0-4043-B2CB-384BE564BB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C511F6-4FB4-7047-9949-A4C77520FE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412D1B-2433-6B4E-A23C-C6584CBC9A0B}" type="datetimeFigureOut">
              <a:rPr lang="tr-TR" smtClean="0"/>
              <a:t>11.06.2026</a:t>
            </a:fld>
            <a:endParaRPr lang="tr-T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6880C6-EBA6-804B-B89F-BF7AB14D01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A943EC-903A-2A44-B3C9-39F6F36742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B981DD-FDEC-1C4E-B85F-6204B798876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316243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A76939-3EB6-914E-BAEC-3CB2188705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9AEAC1-22D0-924B-8F95-BE793836DC9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8A587A1-F8E5-4845-9B6F-8BFDD407CE8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8B96E2B-8E16-B942-927A-AC5C040FD9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412D1B-2433-6B4E-A23C-C6584CBC9A0B}" type="datetimeFigureOut">
              <a:rPr lang="tr-TR" smtClean="0"/>
              <a:t>11.06.2026</a:t>
            </a:fld>
            <a:endParaRPr lang="tr-T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5570937-85AD-104B-B032-403A5324CC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0A719D4-ABE9-B747-A7F4-6CC4A35A04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B981DD-FDEC-1C4E-B85F-6204B798876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995177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AD8786-694A-B849-9CE6-27EBA497E9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0E4F1D7-3F6E-1C44-BFD8-F6AEF836EA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999915B-3601-2140-82A1-C36951D8FA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21FF695-A0EA-9A48-8853-992728C49BC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169C673-D97E-C544-82E2-73AA6258DF4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46EFF92-1DCF-E743-83B1-8B222004F6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412D1B-2433-6B4E-A23C-C6584CBC9A0B}" type="datetimeFigureOut">
              <a:rPr lang="tr-TR" smtClean="0"/>
              <a:t>11.06.2026</a:t>
            </a:fld>
            <a:endParaRPr lang="tr-T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3E1E2FC-AB19-1E42-A189-321B205FD0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74E0662-E125-B34E-A836-5EFC310DEB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B981DD-FDEC-1C4E-B85F-6204B798876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996468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A1BF7C-F71A-4140-A528-0ED754F51E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9D4B680-D1FA-1941-8341-DB5084693C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412D1B-2433-6B4E-A23C-C6584CBC9A0B}" type="datetimeFigureOut">
              <a:rPr lang="tr-TR" smtClean="0"/>
              <a:t>11.06.2026</a:t>
            </a:fld>
            <a:endParaRPr lang="tr-T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C86EE9C-15A5-0241-98C6-1F0F30DA9F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A39F14B-023C-444B-A1FD-9DBE513A9D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B981DD-FDEC-1C4E-B85F-6204B798876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338160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FF4EFBF-DF2D-4A42-9C59-A10CA842A4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412D1B-2433-6B4E-A23C-C6584CBC9A0B}" type="datetimeFigureOut">
              <a:rPr lang="tr-TR" smtClean="0"/>
              <a:t>11.06.2026</a:t>
            </a:fld>
            <a:endParaRPr lang="tr-T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942E0AC-C4A1-8B4B-A64F-76F4421062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D2748D-D287-6D42-B844-36C552C7C6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B981DD-FDEC-1C4E-B85F-6204B798876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594996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503683-9E08-1B4D-A6A4-70D384F48F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C57911-BE8B-8B4E-ACBC-CAA60D306D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5A85DB-FEE9-E840-B7BD-26B3D13CFB8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068EE72-6A1F-9F4B-9C42-A8203BDF5A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412D1B-2433-6B4E-A23C-C6584CBC9A0B}" type="datetimeFigureOut">
              <a:rPr lang="tr-TR" smtClean="0"/>
              <a:t>11.06.2026</a:t>
            </a:fld>
            <a:endParaRPr lang="tr-T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AA7DDF8-57FA-0B41-8BBD-76E696DB47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B5D02E8-3967-FD43-8BB1-66668F8670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B981DD-FDEC-1C4E-B85F-6204B798876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298445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758F68-679D-174E-80EC-A604BAC9F4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E7BE3C4-410A-9149-B564-DEE62F5179F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24E9A3-9D3B-6A42-A4A4-07227A41D84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3947D45-FE23-5042-8620-69648AF1DE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412D1B-2433-6B4E-A23C-C6584CBC9A0B}" type="datetimeFigureOut">
              <a:rPr lang="tr-TR" smtClean="0"/>
              <a:t>11.06.2026</a:t>
            </a:fld>
            <a:endParaRPr lang="tr-T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27B1EF2-0B9B-C841-AAB9-B17AC9075F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461B533-6D34-6A47-B83E-FA3AD0F28C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B981DD-FDEC-1C4E-B85F-6204B798876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233447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3C8724-F634-3442-8FAD-01500D6601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972C448-614F-C84C-B61C-3F1B5962D30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DA483A-1A14-CD45-9419-EBFCDEE3B1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412D1B-2433-6B4E-A23C-C6584CBC9A0B}" type="datetimeFigureOut">
              <a:rPr lang="tr-TR" smtClean="0"/>
              <a:t>11.06.2026</a:t>
            </a:fld>
            <a:endParaRPr lang="tr-T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5354E5-C72E-874D-8AAE-5633F6CF4B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D534A2-AAF7-1140-8524-CF6CBA32D6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B981DD-FDEC-1C4E-B85F-6204B798876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357153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0EAF21D-7F96-A04F-B155-F099B2B68CB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A0F4038-BE3D-B14A-AA10-BF3AD76F262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52A245-9FFD-DF44-B936-649C5EE3F6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412D1B-2433-6B4E-A23C-C6584CBC9A0B}" type="datetimeFigureOut">
              <a:rPr lang="tr-TR" smtClean="0"/>
              <a:t>11.06.2026</a:t>
            </a:fld>
            <a:endParaRPr lang="tr-T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65A01A-F874-E249-9AC8-51741D8E7D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401CEB-8E47-404B-897A-D08B1118C3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B981DD-FDEC-1C4E-B85F-6204B798876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433112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12A569D-AE40-7942-A0DC-D4F2A3540D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679370F-FE8E-2D41-8E76-0FCCFBB4D4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F90846-5078-6D40-BA0A-5E03BA228F0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412D1B-2433-6B4E-A23C-C6584CBC9A0B}" type="datetimeFigureOut">
              <a:rPr lang="tr-TR" smtClean="0"/>
              <a:t>11.06.2026</a:t>
            </a:fld>
            <a:endParaRPr lang="tr-T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4337DC-0594-4A4B-A465-AECFDC04502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E5D672-3E57-7343-956D-A61F4A724FD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B981DD-FDEC-1C4E-B85F-6204B798876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021844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C7C2DF6-1594-784E-AF7B-DEC41EAD19F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524" y="857"/>
            <a:ext cx="12188952" cy="685628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F4BD3D9-D555-8641-A2AF-93A4D9C92269}"/>
              </a:ext>
            </a:extLst>
          </p:cNvPr>
          <p:cNvSpPr txBox="1"/>
          <p:nvPr/>
        </p:nvSpPr>
        <p:spPr>
          <a:xfrm>
            <a:off x="3189516" y="2884714"/>
            <a:ext cx="7696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4000" b="1" dirty="0">
                <a:solidFill>
                  <a:schemeClr val="bg1"/>
                </a:solidFill>
                <a:latin typeface="Helvetica" pitchFamily="2" charset="0"/>
              </a:rPr>
              <a:t>BURAYA BAŞLIK GELECEK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03BDFA7-F3FB-BA47-AA82-F1262F8BE0B3}"/>
              </a:ext>
            </a:extLst>
          </p:cNvPr>
          <p:cNvSpPr txBox="1"/>
          <p:nvPr/>
        </p:nvSpPr>
        <p:spPr>
          <a:xfrm>
            <a:off x="1261042" y="780637"/>
            <a:ext cx="1153545" cy="1077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70000"/>
              </a:lnSpc>
            </a:pPr>
            <a:r>
              <a:rPr lang="tr-TR" sz="4400" i="1" dirty="0">
                <a:solidFill>
                  <a:schemeClr val="accent1">
                    <a:lumMod val="50000"/>
                  </a:schemeClr>
                </a:solidFill>
                <a:latin typeface="Helvetica" pitchFamily="2" charset="0"/>
              </a:rPr>
              <a:t> 20</a:t>
            </a:r>
          </a:p>
          <a:p>
            <a:pPr>
              <a:lnSpc>
                <a:spcPct val="70000"/>
              </a:lnSpc>
            </a:pPr>
            <a:r>
              <a:rPr lang="tr-TR" sz="4400" i="1" dirty="0">
                <a:solidFill>
                  <a:schemeClr val="accent1">
                    <a:lumMod val="50000"/>
                  </a:schemeClr>
                </a:solidFill>
                <a:latin typeface="Helvetica" pitchFamily="2" charset="0"/>
              </a:rPr>
              <a:t>26</a:t>
            </a:r>
          </a:p>
        </p:txBody>
      </p:sp>
    </p:spTree>
    <p:extLst>
      <p:ext uri="{BB962C8B-B14F-4D97-AF65-F5344CB8AC3E}">
        <p14:creationId xmlns:p14="http://schemas.microsoft.com/office/powerpoint/2010/main" val="28160666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C7C2DF6-1594-784E-AF7B-DEC41EAD19F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524" y="857"/>
            <a:ext cx="12188952" cy="685628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F4BD3D9-D555-8641-A2AF-93A4D9C92269}"/>
              </a:ext>
            </a:extLst>
          </p:cNvPr>
          <p:cNvSpPr txBox="1"/>
          <p:nvPr/>
        </p:nvSpPr>
        <p:spPr>
          <a:xfrm>
            <a:off x="3189516" y="2884714"/>
            <a:ext cx="7696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4000" b="1" dirty="0">
                <a:solidFill>
                  <a:schemeClr val="bg1"/>
                </a:solidFill>
                <a:latin typeface="Helvetica" pitchFamily="2" charset="0"/>
              </a:rPr>
              <a:t>BURAYA BAŞLIK GELECEK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03BDFA7-F3FB-BA47-AA82-F1262F8BE0B3}"/>
              </a:ext>
            </a:extLst>
          </p:cNvPr>
          <p:cNvSpPr txBox="1"/>
          <p:nvPr/>
        </p:nvSpPr>
        <p:spPr>
          <a:xfrm>
            <a:off x="1261042" y="780637"/>
            <a:ext cx="1153545" cy="1077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70000"/>
              </a:lnSpc>
            </a:pPr>
            <a:r>
              <a:rPr lang="tr-TR" sz="4400" i="1" dirty="0">
                <a:solidFill>
                  <a:schemeClr val="accent1">
                    <a:lumMod val="50000"/>
                  </a:schemeClr>
                </a:solidFill>
                <a:latin typeface="Helvetica" pitchFamily="2" charset="0"/>
              </a:rPr>
              <a:t> 20</a:t>
            </a:r>
          </a:p>
          <a:p>
            <a:pPr>
              <a:lnSpc>
                <a:spcPct val="70000"/>
              </a:lnSpc>
            </a:pPr>
            <a:r>
              <a:rPr lang="tr-TR" sz="4400" i="1" dirty="0">
                <a:solidFill>
                  <a:schemeClr val="accent1">
                    <a:lumMod val="50000"/>
                  </a:schemeClr>
                </a:solidFill>
                <a:latin typeface="Helvetica" pitchFamily="2" charset="0"/>
              </a:rPr>
              <a:t>26</a:t>
            </a:r>
          </a:p>
        </p:txBody>
      </p:sp>
    </p:spTree>
    <p:extLst>
      <p:ext uri="{BB962C8B-B14F-4D97-AF65-F5344CB8AC3E}">
        <p14:creationId xmlns:p14="http://schemas.microsoft.com/office/powerpoint/2010/main" val="19552552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C7C2DF6-1594-784E-AF7B-DEC41EAD19F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763" y="429"/>
            <a:ext cx="12190474" cy="685714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F4BD3D9-D555-8641-A2AF-93A4D9C92269}"/>
              </a:ext>
            </a:extLst>
          </p:cNvPr>
          <p:cNvSpPr txBox="1"/>
          <p:nvPr/>
        </p:nvSpPr>
        <p:spPr>
          <a:xfrm>
            <a:off x="2247900" y="2318656"/>
            <a:ext cx="9131300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b="1" dirty="0" err="1">
                <a:solidFill>
                  <a:schemeClr val="accent1">
                    <a:lumMod val="50000"/>
                  </a:schemeClr>
                </a:solidFill>
                <a:latin typeface="Helvetica" pitchFamily="2" charset="0"/>
              </a:rPr>
              <a:t>Lorem</a:t>
            </a:r>
            <a:r>
              <a:rPr lang="tr-TR" sz="2000" b="1" dirty="0">
                <a:solidFill>
                  <a:schemeClr val="accent1">
                    <a:lumMod val="50000"/>
                  </a:schemeClr>
                </a:solidFill>
                <a:latin typeface="Helvetica" pitchFamily="2" charset="0"/>
              </a:rPr>
              <a:t> </a:t>
            </a:r>
            <a:r>
              <a:rPr lang="tr-TR" sz="2000" b="1" dirty="0" err="1">
                <a:solidFill>
                  <a:schemeClr val="accent1">
                    <a:lumMod val="50000"/>
                  </a:schemeClr>
                </a:solidFill>
                <a:latin typeface="Helvetica" pitchFamily="2" charset="0"/>
              </a:rPr>
              <a:t>ipsum</a:t>
            </a:r>
            <a:r>
              <a:rPr lang="tr-TR" sz="2000" b="1" dirty="0">
                <a:solidFill>
                  <a:schemeClr val="accent1">
                    <a:lumMod val="50000"/>
                  </a:schemeClr>
                </a:solidFill>
                <a:latin typeface="Helvetica" pitchFamily="2" charset="0"/>
              </a:rPr>
              <a:t> </a:t>
            </a:r>
            <a:r>
              <a:rPr lang="tr-TR" sz="2000" b="1" dirty="0" err="1">
                <a:solidFill>
                  <a:schemeClr val="accent1">
                    <a:lumMod val="50000"/>
                  </a:schemeClr>
                </a:solidFill>
                <a:latin typeface="Helvetica" pitchFamily="2" charset="0"/>
              </a:rPr>
              <a:t>dolor</a:t>
            </a:r>
            <a:r>
              <a:rPr lang="tr-TR" sz="2000" b="1" dirty="0">
                <a:solidFill>
                  <a:schemeClr val="accent1">
                    <a:lumMod val="50000"/>
                  </a:schemeClr>
                </a:solidFill>
                <a:latin typeface="Helvetica" pitchFamily="2" charset="0"/>
              </a:rPr>
              <a:t> sit </a:t>
            </a:r>
            <a:r>
              <a:rPr lang="tr-TR" sz="2000" b="1" dirty="0" err="1">
                <a:solidFill>
                  <a:schemeClr val="accent1">
                    <a:lumMod val="50000"/>
                  </a:schemeClr>
                </a:solidFill>
                <a:latin typeface="Helvetica" pitchFamily="2" charset="0"/>
              </a:rPr>
              <a:t>amet</a:t>
            </a:r>
            <a:endParaRPr lang="tr-TR" sz="2000" b="1" dirty="0">
              <a:solidFill>
                <a:schemeClr val="accent1">
                  <a:lumMod val="50000"/>
                </a:schemeClr>
              </a:solidFill>
              <a:latin typeface="Helvetica" pitchFamily="2" charset="0"/>
            </a:endParaRPr>
          </a:p>
          <a:p>
            <a:r>
              <a:rPr lang="tr-TR" sz="1600" dirty="0" err="1">
                <a:solidFill>
                  <a:schemeClr val="bg1">
                    <a:lumMod val="65000"/>
                  </a:schemeClr>
                </a:solidFill>
                <a:latin typeface="Helvetica" pitchFamily="2" charset="0"/>
              </a:rPr>
              <a:t>consectetuer</a:t>
            </a:r>
            <a:r>
              <a:rPr lang="tr-TR" sz="1600" dirty="0">
                <a:solidFill>
                  <a:schemeClr val="bg1">
                    <a:lumMod val="65000"/>
                  </a:schemeClr>
                </a:solidFill>
                <a:latin typeface="Helvetica" pitchFamily="2" charset="0"/>
              </a:rPr>
              <a:t> </a:t>
            </a:r>
            <a:r>
              <a:rPr lang="tr-TR" sz="1600" dirty="0" err="1">
                <a:solidFill>
                  <a:schemeClr val="bg1">
                    <a:lumMod val="65000"/>
                  </a:schemeClr>
                </a:solidFill>
                <a:latin typeface="Helvetica" pitchFamily="2" charset="0"/>
              </a:rPr>
              <a:t>adipiscing</a:t>
            </a:r>
            <a:r>
              <a:rPr lang="tr-TR" sz="1600" dirty="0">
                <a:solidFill>
                  <a:schemeClr val="bg1">
                    <a:lumMod val="65000"/>
                  </a:schemeClr>
                </a:solidFill>
                <a:latin typeface="Helvetica" pitchFamily="2" charset="0"/>
              </a:rPr>
              <a:t> elit, </a:t>
            </a:r>
            <a:r>
              <a:rPr lang="tr-TR" sz="1600" dirty="0" err="1">
                <a:solidFill>
                  <a:schemeClr val="bg1">
                    <a:lumMod val="65000"/>
                  </a:schemeClr>
                </a:solidFill>
                <a:latin typeface="Helvetica" pitchFamily="2" charset="0"/>
              </a:rPr>
              <a:t>sed</a:t>
            </a:r>
            <a:r>
              <a:rPr lang="tr-TR" sz="1600" dirty="0">
                <a:solidFill>
                  <a:schemeClr val="bg1">
                    <a:lumMod val="65000"/>
                  </a:schemeClr>
                </a:solidFill>
                <a:latin typeface="Helvetica" pitchFamily="2" charset="0"/>
              </a:rPr>
              <a:t> diam </a:t>
            </a:r>
            <a:r>
              <a:rPr lang="tr-TR" sz="1600" dirty="0" err="1">
                <a:solidFill>
                  <a:schemeClr val="bg1">
                    <a:lumMod val="65000"/>
                  </a:schemeClr>
                </a:solidFill>
                <a:latin typeface="Helvetica" pitchFamily="2" charset="0"/>
              </a:rPr>
              <a:t>nonummy</a:t>
            </a:r>
            <a:r>
              <a:rPr lang="tr-TR" sz="1600" dirty="0">
                <a:solidFill>
                  <a:schemeClr val="bg1">
                    <a:lumMod val="65000"/>
                  </a:schemeClr>
                </a:solidFill>
                <a:latin typeface="Helvetica" pitchFamily="2" charset="0"/>
              </a:rPr>
              <a:t> </a:t>
            </a:r>
            <a:r>
              <a:rPr lang="tr-TR" sz="1600" dirty="0" err="1">
                <a:solidFill>
                  <a:schemeClr val="bg1">
                    <a:lumMod val="65000"/>
                  </a:schemeClr>
                </a:solidFill>
                <a:latin typeface="Helvetica" pitchFamily="2" charset="0"/>
              </a:rPr>
              <a:t>nibh</a:t>
            </a:r>
            <a:r>
              <a:rPr lang="tr-TR" sz="1600" dirty="0">
                <a:solidFill>
                  <a:schemeClr val="bg1">
                    <a:lumMod val="65000"/>
                  </a:schemeClr>
                </a:solidFill>
                <a:latin typeface="Helvetica" pitchFamily="2" charset="0"/>
              </a:rPr>
              <a:t> </a:t>
            </a:r>
            <a:r>
              <a:rPr lang="tr-TR" sz="1600" dirty="0" err="1">
                <a:solidFill>
                  <a:schemeClr val="bg1">
                    <a:lumMod val="65000"/>
                  </a:schemeClr>
                </a:solidFill>
                <a:latin typeface="Helvetica" pitchFamily="2" charset="0"/>
              </a:rPr>
              <a:t>euismod</a:t>
            </a:r>
            <a:r>
              <a:rPr lang="tr-TR" sz="1600" dirty="0">
                <a:solidFill>
                  <a:schemeClr val="bg1">
                    <a:lumMod val="65000"/>
                  </a:schemeClr>
                </a:solidFill>
                <a:latin typeface="Helvetica" pitchFamily="2" charset="0"/>
              </a:rPr>
              <a:t> </a:t>
            </a:r>
            <a:r>
              <a:rPr lang="tr-TR" sz="1600" dirty="0" err="1">
                <a:solidFill>
                  <a:schemeClr val="bg1">
                    <a:lumMod val="65000"/>
                  </a:schemeClr>
                </a:solidFill>
                <a:latin typeface="Helvetica" pitchFamily="2" charset="0"/>
              </a:rPr>
              <a:t>tincidunt</a:t>
            </a:r>
            <a:r>
              <a:rPr lang="tr-TR" sz="1600" dirty="0">
                <a:solidFill>
                  <a:schemeClr val="bg1">
                    <a:lumMod val="65000"/>
                  </a:schemeClr>
                </a:solidFill>
                <a:latin typeface="Helvetica" pitchFamily="2" charset="0"/>
              </a:rPr>
              <a:t> ut </a:t>
            </a:r>
            <a:r>
              <a:rPr lang="tr-TR" sz="1600" dirty="0" err="1">
                <a:solidFill>
                  <a:schemeClr val="bg1">
                    <a:lumMod val="65000"/>
                  </a:schemeClr>
                </a:solidFill>
                <a:latin typeface="Helvetica" pitchFamily="2" charset="0"/>
              </a:rPr>
              <a:t>laoreet</a:t>
            </a:r>
            <a:r>
              <a:rPr lang="tr-TR" sz="1600" dirty="0">
                <a:solidFill>
                  <a:schemeClr val="bg1">
                    <a:lumMod val="65000"/>
                  </a:schemeClr>
                </a:solidFill>
                <a:latin typeface="Helvetica" pitchFamily="2" charset="0"/>
              </a:rPr>
              <a:t> </a:t>
            </a:r>
            <a:r>
              <a:rPr lang="tr-TR" sz="1600" dirty="0" err="1">
                <a:solidFill>
                  <a:schemeClr val="bg1">
                    <a:lumMod val="65000"/>
                  </a:schemeClr>
                </a:solidFill>
                <a:latin typeface="Helvetica" pitchFamily="2" charset="0"/>
              </a:rPr>
              <a:t>dolore</a:t>
            </a:r>
            <a:r>
              <a:rPr lang="tr-TR" sz="1600" dirty="0">
                <a:solidFill>
                  <a:schemeClr val="bg1">
                    <a:lumMod val="65000"/>
                  </a:schemeClr>
                </a:solidFill>
                <a:latin typeface="Helvetica" pitchFamily="2" charset="0"/>
              </a:rPr>
              <a:t> </a:t>
            </a:r>
            <a:r>
              <a:rPr lang="tr-TR" sz="1600" dirty="0" err="1">
                <a:solidFill>
                  <a:schemeClr val="bg1">
                    <a:lumMod val="65000"/>
                  </a:schemeClr>
                </a:solidFill>
                <a:latin typeface="Helvetica" pitchFamily="2" charset="0"/>
              </a:rPr>
              <a:t>magna</a:t>
            </a:r>
            <a:r>
              <a:rPr lang="tr-TR" sz="1600" dirty="0">
                <a:solidFill>
                  <a:schemeClr val="bg1">
                    <a:lumMod val="65000"/>
                  </a:schemeClr>
                </a:solidFill>
                <a:latin typeface="Helvetica" pitchFamily="2" charset="0"/>
              </a:rPr>
              <a:t> </a:t>
            </a:r>
            <a:r>
              <a:rPr lang="tr-TR" sz="1600" dirty="0" err="1">
                <a:solidFill>
                  <a:schemeClr val="bg1">
                    <a:lumMod val="65000"/>
                  </a:schemeClr>
                </a:solidFill>
                <a:latin typeface="Helvetica" pitchFamily="2" charset="0"/>
              </a:rPr>
              <a:t>aliquam</a:t>
            </a:r>
            <a:r>
              <a:rPr lang="tr-TR" sz="1600" dirty="0">
                <a:solidFill>
                  <a:schemeClr val="bg1">
                    <a:lumMod val="65000"/>
                  </a:schemeClr>
                </a:solidFill>
                <a:latin typeface="Helvetica" pitchFamily="2" charset="0"/>
              </a:rPr>
              <a:t> erat </a:t>
            </a:r>
            <a:r>
              <a:rPr lang="tr-TR" sz="1600" dirty="0" err="1">
                <a:solidFill>
                  <a:schemeClr val="bg1">
                    <a:lumMod val="65000"/>
                  </a:schemeClr>
                </a:solidFill>
                <a:latin typeface="Helvetica" pitchFamily="2" charset="0"/>
              </a:rPr>
              <a:t>volutpat</a:t>
            </a:r>
            <a:r>
              <a:rPr lang="tr-TR" sz="1600" dirty="0">
                <a:solidFill>
                  <a:schemeClr val="bg1">
                    <a:lumMod val="65000"/>
                  </a:schemeClr>
                </a:solidFill>
                <a:latin typeface="Helvetica" pitchFamily="2" charset="0"/>
              </a:rPr>
              <a:t>. Ut </a:t>
            </a:r>
            <a:r>
              <a:rPr lang="tr-TR" sz="1600" dirty="0" err="1">
                <a:solidFill>
                  <a:schemeClr val="bg1">
                    <a:lumMod val="65000"/>
                  </a:schemeClr>
                </a:solidFill>
                <a:latin typeface="Helvetica" pitchFamily="2" charset="0"/>
              </a:rPr>
              <a:t>wisi</a:t>
            </a:r>
            <a:r>
              <a:rPr lang="tr-TR" sz="1600" dirty="0">
                <a:solidFill>
                  <a:schemeClr val="bg1">
                    <a:lumMod val="65000"/>
                  </a:schemeClr>
                </a:solidFill>
                <a:latin typeface="Helvetica" pitchFamily="2" charset="0"/>
              </a:rPr>
              <a:t> enim ad minim </a:t>
            </a:r>
            <a:r>
              <a:rPr lang="tr-TR" sz="1600" dirty="0" err="1">
                <a:solidFill>
                  <a:schemeClr val="bg1">
                    <a:lumMod val="65000"/>
                  </a:schemeClr>
                </a:solidFill>
                <a:latin typeface="Helvetica" pitchFamily="2" charset="0"/>
              </a:rPr>
              <a:t>veniam</a:t>
            </a:r>
            <a:r>
              <a:rPr lang="tr-TR" sz="1600" dirty="0">
                <a:solidFill>
                  <a:schemeClr val="bg1">
                    <a:lumMod val="65000"/>
                  </a:schemeClr>
                </a:solidFill>
                <a:latin typeface="Helvetica" pitchFamily="2" charset="0"/>
              </a:rPr>
              <a:t>, </a:t>
            </a:r>
            <a:r>
              <a:rPr lang="tr-TR" sz="1600" dirty="0" err="1">
                <a:solidFill>
                  <a:schemeClr val="bg1">
                    <a:lumMod val="65000"/>
                  </a:schemeClr>
                </a:solidFill>
                <a:latin typeface="Helvetica" pitchFamily="2" charset="0"/>
              </a:rPr>
              <a:t>quis</a:t>
            </a:r>
            <a:r>
              <a:rPr lang="tr-TR" sz="1600" dirty="0">
                <a:solidFill>
                  <a:schemeClr val="bg1">
                    <a:lumMod val="65000"/>
                  </a:schemeClr>
                </a:solidFill>
                <a:latin typeface="Helvetica" pitchFamily="2" charset="0"/>
              </a:rPr>
              <a:t> </a:t>
            </a:r>
            <a:r>
              <a:rPr lang="tr-TR" sz="1600" dirty="0" err="1">
                <a:solidFill>
                  <a:schemeClr val="bg1">
                    <a:lumMod val="65000"/>
                  </a:schemeClr>
                </a:solidFill>
                <a:latin typeface="Helvetica" pitchFamily="2" charset="0"/>
              </a:rPr>
              <a:t>nostrud</a:t>
            </a:r>
            <a:r>
              <a:rPr lang="tr-TR" sz="1600" dirty="0">
                <a:solidFill>
                  <a:schemeClr val="bg1">
                    <a:lumMod val="65000"/>
                  </a:schemeClr>
                </a:solidFill>
                <a:latin typeface="Helvetica" pitchFamily="2" charset="0"/>
              </a:rPr>
              <a:t> </a:t>
            </a:r>
            <a:r>
              <a:rPr lang="tr-TR" sz="1600" dirty="0" err="1">
                <a:solidFill>
                  <a:schemeClr val="bg1">
                    <a:lumMod val="65000"/>
                  </a:schemeClr>
                </a:solidFill>
                <a:latin typeface="Helvetica" pitchFamily="2" charset="0"/>
              </a:rPr>
              <a:t>exerci</a:t>
            </a:r>
            <a:r>
              <a:rPr lang="tr-TR" sz="1600" dirty="0">
                <a:solidFill>
                  <a:schemeClr val="bg1">
                    <a:lumMod val="65000"/>
                  </a:schemeClr>
                </a:solidFill>
                <a:latin typeface="Helvetica" pitchFamily="2" charset="0"/>
              </a:rPr>
              <a:t> </a:t>
            </a:r>
            <a:r>
              <a:rPr lang="tr-TR" sz="1600" dirty="0" err="1">
                <a:solidFill>
                  <a:schemeClr val="bg1">
                    <a:lumMod val="65000"/>
                  </a:schemeClr>
                </a:solidFill>
                <a:latin typeface="Helvetica" pitchFamily="2" charset="0"/>
              </a:rPr>
              <a:t>tation</a:t>
            </a:r>
            <a:r>
              <a:rPr lang="tr-TR" sz="1600" dirty="0">
                <a:solidFill>
                  <a:schemeClr val="bg1">
                    <a:lumMod val="65000"/>
                  </a:schemeClr>
                </a:solidFill>
                <a:latin typeface="Helvetica" pitchFamily="2" charset="0"/>
              </a:rPr>
              <a:t> </a:t>
            </a:r>
            <a:r>
              <a:rPr lang="tr-TR" sz="1600" dirty="0" err="1">
                <a:solidFill>
                  <a:schemeClr val="bg1">
                    <a:lumMod val="65000"/>
                  </a:schemeClr>
                </a:solidFill>
                <a:latin typeface="Helvetica" pitchFamily="2" charset="0"/>
              </a:rPr>
              <a:t>ullamcorper</a:t>
            </a:r>
            <a:r>
              <a:rPr lang="tr-TR" sz="1600" dirty="0">
                <a:solidFill>
                  <a:schemeClr val="bg1">
                    <a:lumMod val="65000"/>
                  </a:schemeClr>
                </a:solidFill>
                <a:latin typeface="Helvetica" pitchFamily="2" charset="0"/>
              </a:rPr>
              <a:t> </a:t>
            </a:r>
            <a:r>
              <a:rPr lang="tr-TR" sz="1600" dirty="0" err="1">
                <a:solidFill>
                  <a:schemeClr val="bg1">
                    <a:lumMod val="65000"/>
                  </a:schemeClr>
                </a:solidFill>
                <a:latin typeface="Helvetica" pitchFamily="2" charset="0"/>
              </a:rPr>
              <a:t>suscipit</a:t>
            </a:r>
            <a:r>
              <a:rPr lang="tr-TR" sz="1600" dirty="0">
                <a:solidFill>
                  <a:schemeClr val="bg1">
                    <a:lumMod val="65000"/>
                  </a:schemeClr>
                </a:solidFill>
                <a:latin typeface="Helvetica" pitchFamily="2" charset="0"/>
              </a:rPr>
              <a:t> </a:t>
            </a:r>
            <a:r>
              <a:rPr lang="tr-TR" sz="1600" dirty="0" err="1">
                <a:solidFill>
                  <a:schemeClr val="bg1">
                    <a:lumMod val="65000"/>
                  </a:schemeClr>
                </a:solidFill>
                <a:latin typeface="Helvetica" pitchFamily="2" charset="0"/>
              </a:rPr>
              <a:t>lobortis</a:t>
            </a:r>
            <a:r>
              <a:rPr lang="tr-TR" sz="1600" dirty="0">
                <a:solidFill>
                  <a:schemeClr val="bg1">
                    <a:lumMod val="65000"/>
                  </a:schemeClr>
                </a:solidFill>
                <a:latin typeface="Helvetica" pitchFamily="2" charset="0"/>
              </a:rPr>
              <a:t> </a:t>
            </a:r>
            <a:r>
              <a:rPr lang="tr-TR" sz="1600" dirty="0" err="1">
                <a:solidFill>
                  <a:schemeClr val="bg1">
                    <a:lumMod val="65000"/>
                  </a:schemeClr>
                </a:solidFill>
                <a:latin typeface="Helvetica" pitchFamily="2" charset="0"/>
              </a:rPr>
              <a:t>nisl</a:t>
            </a:r>
            <a:r>
              <a:rPr lang="tr-TR" sz="1600" dirty="0">
                <a:solidFill>
                  <a:schemeClr val="bg1">
                    <a:lumMod val="65000"/>
                  </a:schemeClr>
                </a:solidFill>
                <a:latin typeface="Helvetica" pitchFamily="2" charset="0"/>
              </a:rPr>
              <a:t> ut </a:t>
            </a:r>
            <a:r>
              <a:rPr lang="tr-TR" sz="1600" dirty="0" err="1">
                <a:solidFill>
                  <a:schemeClr val="bg1">
                    <a:lumMod val="65000"/>
                  </a:schemeClr>
                </a:solidFill>
                <a:latin typeface="Helvetica" pitchFamily="2" charset="0"/>
              </a:rPr>
              <a:t>aliquip</a:t>
            </a:r>
            <a:r>
              <a:rPr lang="tr-TR" sz="1600" dirty="0">
                <a:solidFill>
                  <a:schemeClr val="bg1">
                    <a:lumMod val="65000"/>
                  </a:schemeClr>
                </a:solidFill>
                <a:latin typeface="Helvetica" pitchFamily="2" charset="0"/>
              </a:rPr>
              <a:t> </a:t>
            </a:r>
            <a:r>
              <a:rPr lang="tr-TR" sz="1600" dirty="0" err="1">
                <a:solidFill>
                  <a:schemeClr val="bg1">
                    <a:lumMod val="65000"/>
                  </a:schemeClr>
                </a:solidFill>
                <a:latin typeface="Helvetica" pitchFamily="2" charset="0"/>
              </a:rPr>
              <a:t>ex</a:t>
            </a:r>
            <a:r>
              <a:rPr lang="tr-TR" sz="1600" dirty="0">
                <a:solidFill>
                  <a:schemeClr val="bg1">
                    <a:lumMod val="65000"/>
                  </a:schemeClr>
                </a:solidFill>
                <a:latin typeface="Helvetica" pitchFamily="2" charset="0"/>
              </a:rPr>
              <a:t> </a:t>
            </a:r>
            <a:r>
              <a:rPr lang="tr-TR" sz="1600" dirty="0" err="1">
                <a:solidFill>
                  <a:schemeClr val="bg1">
                    <a:lumMod val="65000"/>
                  </a:schemeClr>
                </a:solidFill>
                <a:latin typeface="Helvetica" pitchFamily="2" charset="0"/>
              </a:rPr>
              <a:t>ea</a:t>
            </a:r>
            <a:r>
              <a:rPr lang="tr-TR" sz="1600" dirty="0">
                <a:solidFill>
                  <a:schemeClr val="bg1">
                    <a:lumMod val="65000"/>
                  </a:schemeClr>
                </a:solidFill>
                <a:latin typeface="Helvetica" pitchFamily="2" charset="0"/>
              </a:rPr>
              <a:t> </a:t>
            </a:r>
            <a:r>
              <a:rPr lang="tr-TR" sz="1600" dirty="0" err="1">
                <a:solidFill>
                  <a:schemeClr val="bg1">
                    <a:lumMod val="65000"/>
                  </a:schemeClr>
                </a:solidFill>
                <a:latin typeface="Helvetica" pitchFamily="2" charset="0"/>
              </a:rPr>
              <a:t>commodo</a:t>
            </a:r>
            <a:r>
              <a:rPr lang="tr-TR" sz="1600" dirty="0">
                <a:solidFill>
                  <a:schemeClr val="bg1">
                    <a:lumMod val="65000"/>
                  </a:schemeClr>
                </a:solidFill>
                <a:latin typeface="Helvetica" pitchFamily="2" charset="0"/>
              </a:rPr>
              <a:t> </a:t>
            </a:r>
            <a:r>
              <a:rPr lang="tr-TR" sz="1600" dirty="0" err="1">
                <a:solidFill>
                  <a:schemeClr val="bg1">
                    <a:lumMod val="65000"/>
                  </a:schemeClr>
                </a:solidFill>
                <a:latin typeface="Helvetica" pitchFamily="2" charset="0"/>
              </a:rPr>
              <a:t>consequat</a:t>
            </a:r>
            <a:r>
              <a:rPr lang="tr-TR" sz="1600" dirty="0">
                <a:solidFill>
                  <a:schemeClr val="bg1">
                    <a:lumMod val="65000"/>
                  </a:schemeClr>
                </a:solidFill>
                <a:latin typeface="Helvetica" pitchFamily="2" charset="0"/>
              </a:rPr>
              <a:t>. </a:t>
            </a:r>
            <a:r>
              <a:rPr lang="tr-TR" sz="1600" dirty="0" err="1">
                <a:solidFill>
                  <a:schemeClr val="bg1">
                    <a:lumMod val="65000"/>
                  </a:schemeClr>
                </a:solidFill>
                <a:latin typeface="Helvetica" pitchFamily="2" charset="0"/>
              </a:rPr>
              <a:t>Duis</a:t>
            </a:r>
            <a:r>
              <a:rPr lang="tr-TR" sz="1600" dirty="0">
                <a:solidFill>
                  <a:schemeClr val="bg1">
                    <a:lumMod val="65000"/>
                  </a:schemeClr>
                </a:solidFill>
                <a:latin typeface="Helvetica" pitchFamily="2" charset="0"/>
              </a:rPr>
              <a:t> </a:t>
            </a:r>
            <a:r>
              <a:rPr lang="tr-TR" sz="1600" dirty="0" err="1">
                <a:solidFill>
                  <a:schemeClr val="bg1">
                    <a:lumMod val="65000"/>
                  </a:schemeClr>
                </a:solidFill>
                <a:latin typeface="Helvetica" pitchFamily="2" charset="0"/>
              </a:rPr>
              <a:t>autem</a:t>
            </a:r>
            <a:r>
              <a:rPr lang="tr-TR" sz="1600" dirty="0">
                <a:solidFill>
                  <a:schemeClr val="bg1">
                    <a:lumMod val="65000"/>
                  </a:schemeClr>
                </a:solidFill>
                <a:latin typeface="Helvetica" pitchFamily="2" charset="0"/>
              </a:rPr>
              <a:t> </a:t>
            </a:r>
            <a:r>
              <a:rPr lang="tr-TR" sz="1600" dirty="0" err="1">
                <a:solidFill>
                  <a:schemeClr val="bg1">
                    <a:lumMod val="65000"/>
                  </a:schemeClr>
                </a:solidFill>
                <a:latin typeface="Helvetica" pitchFamily="2" charset="0"/>
              </a:rPr>
              <a:t>vel</a:t>
            </a:r>
            <a:r>
              <a:rPr lang="tr-TR" sz="1600" dirty="0">
                <a:solidFill>
                  <a:schemeClr val="bg1">
                    <a:lumMod val="65000"/>
                  </a:schemeClr>
                </a:solidFill>
                <a:latin typeface="Helvetica" pitchFamily="2" charset="0"/>
              </a:rPr>
              <a:t> </a:t>
            </a:r>
            <a:r>
              <a:rPr lang="tr-TR" sz="1600" dirty="0" err="1">
                <a:solidFill>
                  <a:schemeClr val="bg1">
                    <a:lumMod val="65000"/>
                  </a:schemeClr>
                </a:solidFill>
                <a:latin typeface="Helvetica" pitchFamily="2" charset="0"/>
              </a:rPr>
              <a:t>eum</a:t>
            </a:r>
            <a:r>
              <a:rPr lang="tr-TR" sz="1600" dirty="0">
                <a:solidFill>
                  <a:schemeClr val="bg1">
                    <a:lumMod val="65000"/>
                  </a:schemeClr>
                </a:solidFill>
                <a:latin typeface="Helvetica" pitchFamily="2" charset="0"/>
              </a:rPr>
              <a:t> </a:t>
            </a:r>
            <a:r>
              <a:rPr lang="tr-TR" sz="1600" dirty="0" err="1">
                <a:solidFill>
                  <a:schemeClr val="bg1">
                    <a:lumMod val="65000"/>
                  </a:schemeClr>
                </a:solidFill>
                <a:latin typeface="Helvetica" pitchFamily="2" charset="0"/>
              </a:rPr>
              <a:t>iriure</a:t>
            </a:r>
            <a:r>
              <a:rPr lang="tr-TR" sz="1600" dirty="0">
                <a:solidFill>
                  <a:schemeClr val="bg1">
                    <a:lumMod val="65000"/>
                  </a:schemeClr>
                </a:solidFill>
                <a:latin typeface="Helvetica" pitchFamily="2" charset="0"/>
              </a:rPr>
              <a:t> </a:t>
            </a:r>
            <a:r>
              <a:rPr lang="tr-TR" sz="1600" dirty="0" err="1">
                <a:solidFill>
                  <a:schemeClr val="bg1">
                    <a:lumMod val="65000"/>
                  </a:schemeClr>
                </a:solidFill>
                <a:latin typeface="Helvetica" pitchFamily="2" charset="0"/>
              </a:rPr>
              <a:t>dolor</a:t>
            </a:r>
            <a:r>
              <a:rPr lang="tr-TR" sz="1600" dirty="0">
                <a:solidFill>
                  <a:schemeClr val="bg1">
                    <a:lumMod val="65000"/>
                  </a:schemeClr>
                </a:solidFill>
                <a:latin typeface="Helvetica" pitchFamily="2" charset="0"/>
              </a:rPr>
              <a:t> in </a:t>
            </a:r>
            <a:r>
              <a:rPr lang="tr-TR" sz="1600" dirty="0" err="1">
                <a:solidFill>
                  <a:schemeClr val="bg1">
                    <a:lumMod val="65000"/>
                  </a:schemeClr>
                </a:solidFill>
                <a:latin typeface="Helvetica" pitchFamily="2" charset="0"/>
              </a:rPr>
              <a:t>hendrerit</a:t>
            </a:r>
            <a:r>
              <a:rPr lang="tr-TR" sz="1600" dirty="0">
                <a:solidFill>
                  <a:schemeClr val="bg1">
                    <a:lumMod val="65000"/>
                  </a:schemeClr>
                </a:solidFill>
                <a:latin typeface="Helvetica" pitchFamily="2" charset="0"/>
              </a:rPr>
              <a:t> in </a:t>
            </a:r>
            <a:r>
              <a:rPr lang="tr-TR" sz="1600" dirty="0" err="1">
                <a:solidFill>
                  <a:schemeClr val="bg1">
                    <a:lumMod val="65000"/>
                  </a:schemeClr>
                </a:solidFill>
                <a:latin typeface="Helvetica" pitchFamily="2" charset="0"/>
              </a:rPr>
              <a:t>vulputate</a:t>
            </a:r>
            <a:r>
              <a:rPr lang="tr-TR" sz="1600" dirty="0">
                <a:solidFill>
                  <a:schemeClr val="bg1">
                    <a:lumMod val="65000"/>
                  </a:schemeClr>
                </a:solidFill>
                <a:latin typeface="Helvetica" pitchFamily="2" charset="0"/>
              </a:rPr>
              <a:t> </a:t>
            </a:r>
            <a:r>
              <a:rPr lang="tr-TR" sz="1600" dirty="0" err="1">
                <a:solidFill>
                  <a:schemeClr val="bg1">
                    <a:lumMod val="65000"/>
                  </a:schemeClr>
                </a:solidFill>
                <a:latin typeface="Helvetica" pitchFamily="2" charset="0"/>
              </a:rPr>
              <a:t>velit</a:t>
            </a:r>
            <a:r>
              <a:rPr lang="tr-TR" sz="1600" dirty="0">
                <a:solidFill>
                  <a:schemeClr val="bg1">
                    <a:lumMod val="65000"/>
                  </a:schemeClr>
                </a:solidFill>
                <a:latin typeface="Helvetica" pitchFamily="2" charset="0"/>
              </a:rPr>
              <a:t> esse </a:t>
            </a:r>
            <a:r>
              <a:rPr lang="tr-TR" sz="1600" dirty="0" err="1">
                <a:solidFill>
                  <a:schemeClr val="bg1">
                    <a:lumMod val="65000"/>
                  </a:schemeClr>
                </a:solidFill>
                <a:latin typeface="Helvetica" pitchFamily="2" charset="0"/>
              </a:rPr>
              <a:t>molestie</a:t>
            </a:r>
            <a:r>
              <a:rPr lang="tr-TR" sz="1600" dirty="0">
                <a:solidFill>
                  <a:schemeClr val="bg1">
                    <a:lumMod val="65000"/>
                  </a:schemeClr>
                </a:solidFill>
                <a:latin typeface="Helvetica" pitchFamily="2" charset="0"/>
              </a:rPr>
              <a:t> </a:t>
            </a:r>
            <a:r>
              <a:rPr lang="tr-TR" sz="1600" dirty="0" err="1">
                <a:solidFill>
                  <a:schemeClr val="bg1">
                    <a:lumMod val="65000"/>
                  </a:schemeClr>
                </a:solidFill>
                <a:latin typeface="Helvetica" pitchFamily="2" charset="0"/>
              </a:rPr>
              <a:t>consequat</a:t>
            </a:r>
            <a:r>
              <a:rPr lang="tr-TR" sz="1600" dirty="0">
                <a:solidFill>
                  <a:schemeClr val="bg1">
                    <a:lumMod val="65000"/>
                  </a:schemeClr>
                </a:solidFill>
                <a:latin typeface="Helvetica" pitchFamily="2" charset="0"/>
              </a:rPr>
              <a:t>, </a:t>
            </a:r>
            <a:r>
              <a:rPr lang="tr-TR" sz="1600" dirty="0" err="1">
                <a:solidFill>
                  <a:schemeClr val="bg1">
                    <a:lumMod val="65000"/>
                  </a:schemeClr>
                </a:solidFill>
                <a:latin typeface="Helvetica" pitchFamily="2" charset="0"/>
              </a:rPr>
              <a:t>vel</a:t>
            </a:r>
            <a:r>
              <a:rPr lang="tr-TR" sz="1600" dirty="0">
                <a:solidFill>
                  <a:schemeClr val="bg1">
                    <a:lumMod val="65000"/>
                  </a:schemeClr>
                </a:solidFill>
                <a:latin typeface="Helvetica" pitchFamily="2" charset="0"/>
              </a:rPr>
              <a:t> </a:t>
            </a:r>
            <a:r>
              <a:rPr lang="tr-TR" sz="1600" dirty="0" err="1">
                <a:solidFill>
                  <a:schemeClr val="bg1">
                    <a:lumMod val="65000"/>
                  </a:schemeClr>
                </a:solidFill>
                <a:latin typeface="Helvetica" pitchFamily="2" charset="0"/>
              </a:rPr>
              <a:t>illum</a:t>
            </a:r>
            <a:r>
              <a:rPr lang="tr-TR" sz="1600" dirty="0">
                <a:solidFill>
                  <a:schemeClr val="bg1">
                    <a:lumMod val="65000"/>
                  </a:schemeClr>
                </a:solidFill>
                <a:latin typeface="Helvetica" pitchFamily="2" charset="0"/>
              </a:rPr>
              <a:t> </a:t>
            </a:r>
            <a:r>
              <a:rPr lang="tr-TR" sz="1600" dirty="0" err="1">
                <a:solidFill>
                  <a:schemeClr val="bg1">
                    <a:lumMod val="65000"/>
                  </a:schemeClr>
                </a:solidFill>
                <a:latin typeface="Helvetica" pitchFamily="2" charset="0"/>
              </a:rPr>
              <a:t>dolore</a:t>
            </a:r>
            <a:r>
              <a:rPr lang="tr-TR" sz="1600" dirty="0">
                <a:solidFill>
                  <a:schemeClr val="bg1">
                    <a:lumMod val="65000"/>
                  </a:schemeClr>
                </a:solidFill>
                <a:latin typeface="Helvetica" pitchFamily="2" charset="0"/>
              </a:rPr>
              <a:t> </a:t>
            </a:r>
            <a:r>
              <a:rPr lang="tr-TR" sz="1600" dirty="0" err="1">
                <a:solidFill>
                  <a:schemeClr val="bg1">
                    <a:lumMod val="65000"/>
                  </a:schemeClr>
                </a:solidFill>
                <a:latin typeface="Helvetica" pitchFamily="2" charset="0"/>
              </a:rPr>
              <a:t>eu</a:t>
            </a:r>
            <a:r>
              <a:rPr lang="tr-TR" sz="1600" dirty="0">
                <a:solidFill>
                  <a:schemeClr val="bg1">
                    <a:lumMod val="65000"/>
                  </a:schemeClr>
                </a:solidFill>
                <a:latin typeface="Helvetica" pitchFamily="2" charset="0"/>
              </a:rPr>
              <a:t> </a:t>
            </a:r>
            <a:r>
              <a:rPr lang="tr-TR" sz="1600" dirty="0" err="1">
                <a:solidFill>
                  <a:schemeClr val="bg1">
                    <a:lumMod val="65000"/>
                  </a:schemeClr>
                </a:solidFill>
                <a:latin typeface="Helvetica" pitchFamily="2" charset="0"/>
              </a:rPr>
              <a:t>feugiat</a:t>
            </a:r>
            <a:r>
              <a:rPr lang="tr-TR" sz="1600" dirty="0">
                <a:solidFill>
                  <a:schemeClr val="bg1">
                    <a:lumMod val="65000"/>
                  </a:schemeClr>
                </a:solidFill>
                <a:latin typeface="Helvetica" pitchFamily="2" charset="0"/>
              </a:rPr>
              <a:t> </a:t>
            </a:r>
            <a:r>
              <a:rPr lang="tr-TR" sz="1600" dirty="0" err="1">
                <a:solidFill>
                  <a:schemeClr val="bg1">
                    <a:lumMod val="65000"/>
                  </a:schemeClr>
                </a:solidFill>
                <a:latin typeface="Helvetica" pitchFamily="2" charset="0"/>
              </a:rPr>
              <a:t>nulla</a:t>
            </a:r>
            <a:r>
              <a:rPr lang="tr-TR" sz="1600" dirty="0">
                <a:solidFill>
                  <a:schemeClr val="bg1">
                    <a:lumMod val="65000"/>
                  </a:schemeClr>
                </a:solidFill>
                <a:latin typeface="Helvetica" pitchFamily="2" charset="0"/>
              </a:rPr>
              <a:t> </a:t>
            </a:r>
            <a:r>
              <a:rPr lang="tr-TR" sz="1600" dirty="0" err="1">
                <a:solidFill>
                  <a:schemeClr val="bg1">
                    <a:lumMod val="65000"/>
                  </a:schemeClr>
                </a:solidFill>
                <a:latin typeface="Helvetica" pitchFamily="2" charset="0"/>
              </a:rPr>
              <a:t>facilisis</a:t>
            </a:r>
            <a:r>
              <a:rPr lang="tr-TR" sz="1600" dirty="0">
                <a:solidFill>
                  <a:schemeClr val="bg1">
                    <a:lumMod val="65000"/>
                  </a:schemeClr>
                </a:solidFill>
                <a:latin typeface="Helvetica" pitchFamily="2" charset="0"/>
              </a:rPr>
              <a:t> at </a:t>
            </a:r>
            <a:r>
              <a:rPr lang="tr-TR" sz="1600" dirty="0" err="1">
                <a:solidFill>
                  <a:schemeClr val="bg1">
                    <a:lumMod val="65000"/>
                  </a:schemeClr>
                </a:solidFill>
                <a:latin typeface="Helvetica" pitchFamily="2" charset="0"/>
              </a:rPr>
              <a:t>vero</a:t>
            </a:r>
            <a:r>
              <a:rPr lang="tr-TR" sz="1600" dirty="0">
                <a:solidFill>
                  <a:schemeClr val="bg1">
                    <a:lumMod val="65000"/>
                  </a:schemeClr>
                </a:solidFill>
                <a:latin typeface="Helvetica" pitchFamily="2" charset="0"/>
              </a:rPr>
              <a:t> eros et </a:t>
            </a:r>
            <a:r>
              <a:rPr lang="tr-TR" sz="1600" dirty="0" err="1">
                <a:solidFill>
                  <a:schemeClr val="bg1">
                    <a:lumMod val="65000"/>
                  </a:schemeClr>
                </a:solidFill>
                <a:latin typeface="Helvetica" pitchFamily="2" charset="0"/>
              </a:rPr>
              <a:t>accumsan</a:t>
            </a:r>
            <a:r>
              <a:rPr lang="tr-TR" sz="1600" dirty="0">
                <a:solidFill>
                  <a:schemeClr val="bg1">
                    <a:lumMod val="65000"/>
                  </a:schemeClr>
                </a:solidFill>
                <a:latin typeface="Helvetica" pitchFamily="2" charset="0"/>
              </a:rPr>
              <a:t> et </a:t>
            </a:r>
            <a:r>
              <a:rPr lang="tr-TR" sz="1600" dirty="0" err="1">
                <a:solidFill>
                  <a:schemeClr val="bg1">
                    <a:lumMod val="65000"/>
                  </a:schemeClr>
                </a:solidFill>
                <a:latin typeface="Helvetica" pitchFamily="2" charset="0"/>
              </a:rPr>
              <a:t>iusto</a:t>
            </a:r>
            <a:r>
              <a:rPr lang="tr-TR" sz="1600" dirty="0">
                <a:solidFill>
                  <a:schemeClr val="bg1">
                    <a:lumMod val="65000"/>
                  </a:schemeClr>
                </a:solidFill>
                <a:latin typeface="Helvetica" pitchFamily="2" charset="0"/>
              </a:rPr>
              <a:t> </a:t>
            </a:r>
            <a:r>
              <a:rPr lang="tr-TR" sz="1600" dirty="0" err="1">
                <a:solidFill>
                  <a:schemeClr val="bg1">
                    <a:lumMod val="65000"/>
                  </a:schemeClr>
                </a:solidFill>
                <a:latin typeface="Helvetica" pitchFamily="2" charset="0"/>
              </a:rPr>
              <a:t>odio</a:t>
            </a:r>
            <a:r>
              <a:rPr lang="tr-TR" sz="1600" dirty="0">
                <a:solidFill>
                  <a:schemeClr val="bg1">
                    <a:lumMod val="65000"/>
                  </a:schemeClr>
                </a:solidFill>
                <a:latin typeface="Helvetica" pitchFamily="2" charset="0"/>
              </a:rPr>
              <a:t> </a:t>
            </a:r>
            <a:r>
              <a:rPr lang="tr-TR" sz="1600" dirty="0" err="1">
                <a:solidFill>
                  <a:schemeClr val="bg1">
                    <a:lumMod val="65000"/>
                  </a:schemeClr>
                </a:solidFill>
                <a:latin typeface="Helvetica" pitchFamily="2" charset="0"/>
              </a:rPr>
              <a:t>dignissim</a:t>
            </a:r>
            <a:r>
              <a:rPr lang="tr-TR" sz="1600" dirty="0">
                <a:solidFill>
                  <a:schemeClr val="bg1">
                    <a:lumMod val="65000"/>
                  </a:schemeClr>
                </a:solidFill>
                <a:latin typeface="Helvetica" pitchFamily="2" charset="0"/>
              </a:rPr>
              <a:t> </a:t>
            </a:r>
            <a:r>
              <a:rPr lang="tr-TR" sz="1600" dirty="0" err="1">
                <a:solidFill>
                  <a:schemeClr val="bg1">
                    <a:lumMod val="65000"/>
                  </a:schemeClr>
                </a:solidFill>
                <a:latin typeface="Helvetica" pitchFamily="2" charset="0"/>
              </a:rPr>
              <a:t>qui</a:t>
            </a:r>
            <a:r>
              <a:rPr lang="tr-TR" sz="1600" dirty="0">
                <a:solidFill>
                  <a:schemeClr val="bg1">
                    <a:lumMod val="65000"/>
                  </a:schemeClr>
                </a:solidFill>
                <a:latin typeface="Helvetica" pitchFamily="2" charset="0"/>
              </a:rPr>
              <a:t> </a:t>
            </a:r>
            <a:r>
              <a:rPr lang="tr-TR" sz="1600" dirty="0" err="1">
                <a:solidFill>
                  <a:schemeClr val="bg1">
                    <a:lumMod val="65000"/>
                  </a:schemeClr>
                </a:solidFill>
                <a:latin typeface="Helvetica" pitchFamily="2" charset="0"/>
              </a:rPr>
              <a:t>blandit</a:t>
            </a:r>
            <a:r>
              <a:rPr lang="tr-TR" sz="1600" dirty="0">
                <a:solidFill>
                  <a:schemeClr val="bg1">
                    <a:lumMod val="65000"/>
                  </a:schemeClr>
                </a:solidFill>
                <a:latin typeface="Helvetica" pitchFamily="2" charset="0"/>
              </a:rPr>
              <a:t> </a:t>
            </a:r>
            <a:r>
              <a:rPr lang="tr-TR" sz="1600" dirty="0" err="1">
                <a:solidFill>
                  <a:schemeClr val="bg1">
                    <a:lumMod val="65000"/>
                  </a:schemeClr>
                </a:solidFill>
                <a:latin typeface="Helvetica" pitchFamily="2" charset="0"/>
              </a:rPr>
              <a:t>praesent</a:t>
            </a:r>
            <a:r>
              <a:rPr lang="tr-TR" sz="1600" dirty="0">
                <a:solidFill>
                  <a:schemeClr val="bg1">
                    <a:lumMod val="65000"/>
                  </a:schemeClr>
                </a:solidFill>
                <a:latin typeface="Helvetica" pitchFamily="2" charset="0"/>
              </a:rPr>
              <a:t> </a:t>
            </a:r>
            <a:r>
              <a:rPr lang="tr-TR" sz="1600" dirty="0" err="1">
                <a:solidFill>
                  <a:schemeClr val="bg1">
                    <a:lumMod val="65000"/>
                  </a:schemeClr>
                </a:solidFill>
                <a:latin typeface="Helvetica" pitchFamily="2" charset="0"/>
              </a:rPr>
              <a:t>luptatum</a:t>
            </a:r>
            <a:r>
              <a:rPr lang="tr-TR" sz="1600" dirty="0">
                <a:solidFill>
                  <a:schemeClr val="bg1">
                    <a:lumMod val="65000"/>
                  </a:schemeClr>
                </a:solidFill>
                <a:latin typeface="Helvetica" pitchFamily="2" charset="0"/>
              </a:rPr>
              <a:t> </a:t>
            </a:r>
            <a:r>
              <a:rPr lang="tr-TR" sz="1600" dirty="0" err="1">
                <a:solidFill>
                  <a:schemeClr val="bg1">
                    <a:lumMod val="65000"/>
                  </a:schemeClr>
                </a:solidFill>
                <a:latin typeface="Helvetica" pitchFamily="2" charset="0"/>
              </a:rPr>
              <a:t>zzril</a:t>
            </a:r>
            <a:r>
              <a:rPr lang="tr-TR" sz="1600" dirty="0">
                <a:solidFill>
                  <a:schemeClr val="bg1">
                    <a:lumMod val="65000"/>
                  </a:schemeClr>
                </a:solidFill>
                <a:latin typeface="Helvetica" pitchFamily="2" charset="0"/>
              </a:rPr>
              <a:t> </a:t>
            </a:r>
            <a:r>
              <a:rPr lang="tr-TR" sz="1600" dirty="0" err="1">
                <a:solidFill>
                  <a:schemeClr val="bg1">
                    <a:lumMod val="65000"/>
                  </a:schemeClr>
                </a:solidFill>
                <a:latin typeface="Helvetica" pitchFamily="2" charset="0"/>
              </a:rPr>
              <a:t>delenit</a:t>
            </a:r>
            <a:r>
              <a:rPr lang="tr-TR" sz="1600" dirty="0">
                <a:solidFill>
                  <a:schemeClr val="bg1">
                    <a:lumMod val="65000"/>
                  </a:schemeClr>
                </a:solidFill>
                <a:latin typeface="Helvetica" pitchFamily="2" charset="0"/>
              </a:rPr>
              <a:t> </a:t>
            </a:r>
            <a:r>
              <a:rPr lang="tr-TR" sz="1600" dirty="0" err="1">
                <a:solidFill>
                  <a:schemeClr val="bg1">
                    <a:lumMod val="65000"/>
                  </a:schemeClr>
                </a:solidFill>
                <a:latin typeface="Helvetica" pitchFamily="2" charset="0"/>
              </a:rPr>
              <a:t>augue</a:t>
            </a:r>
            <a:r>
              <a:rPr lang="tr-TR" sz="1600" dirty="0">
                <a:solidFill>
                  <a:schemeClr val="bg1">
                    <a:lumMod val="65000"/>
                  </a:schemeClr>
                </a:solidFill>
                <a:latin typeface="Helvetica" pitchFamily="2" charset="0"/>
              </a:rPr>
              <a:t> </a:t>
            </a:r>
            <a:r>
              <a:rPr lang="tr-TR" sz="1600" dirty="0" err="1">
                <a:solidFill>
                  <a:schemeClr val="bg1">
                    <a:lumMod val="65000"/>
                  </a:schemeClr>
                </a:solidFill>
                <a:latin typeface="Helvetica" pitchFamily="2" charset="0"/>
              </a:rPr>
              <a:t>duis.Lorem</a:t>
            </a:r>
            <a:r>
              <a:rPr lang="tr-TR" sz="1600" dirty="0">
                <a:solidFill>
                  <a:schemeClr val="bg1">
                    <a:lumMod val="65000"/>
                  </a:schemeClr>
                </a:solidFill>
                <a:latin typeface="Helvetica" pitchFamily="2" charset="0"/>
              </a:rPr>
              <a:t> </a:t>
            </a:r>
            <a:r>
              <a:rPr lang="tr-TR" sz="1600" dirty="0" err="1">
                <a:solidFill>
                  <a:schemeClr val="bg1">
                    <a:lumMod val="65000"/>
                  </a:schemeClr>
                </a:solidFill>
                <a:latin typeface="Helvetica" pitchFamily="2" charset="0"/>
              </a:rPr>
              <a:t>ipsum</a:t>
            </a:r>
            <a:r>
              <a:rPr lang="tr-TR" sz="1600" dirty="0">
                <a:solidFill>
                  <a:schemeClr val="bg1">
                    <a:lumMod val="65000"/>
                  </a:schemeClr>
                </a:solidFill>
                <a:latin typeface="Helvetica" pitchFamily="2" charset="0"/>
              </a:rPr>
              <a:t> </a:t>
            </a:r>
            <a:r>
              <a:rPr lang="tr-TR" sz="1600" dirty="0" err="1">
                <a:solidFill>
                  <a:schemeClr val="bg1">
                    <a:lumMod val="65000"/>
                  </a:schemeClr>
                </a:solidFill>
                <a:latin typeface="Helvetica" pitchFamily="2" charset="0"/>
              </a:rPr>
              <a:t>dolor</a:t>
            </a:r>
            <a:r>
              <a:rPr lang="tr-TR" sz="1600" dirty="0">
                <a:solidFill>
                  <a:schemeClr val="bg1">
                    <a:lumMod val="65000"/>
                  </a:schemeClr>
                </a:solidFill>
                <a:latin typeface="Helvetica" pitchFamily="2" charset="0"/>
              </a:rPr>
              <a:t> sit </a:t>
            </a:r>
            <a:r>
              <a:rPr lang="tr-TR" sz="1600" dirty="0" err="1">
                <a:solidFill>
                  <a:schemeClr val="bg1">
                    <a:lumMod val="65000"/>
                  </a:schemeClr>
                </a:solidFill>
                <a:latin typeface="Helvetica" pitchFamily="2" charset="0"/>
              </a:rPr>
              <a:t>amet</a:t>
            </a:r>
            <a:r>
              <a:rPr lang="tr-TR" sz="1600" dirty="0">
                <a:solidFill>
                  <a:schemeClr val="bg1">
                    <a:lumMod val="65000"/>
                  </a:schemeClr>
                </a:solidFill>
                <a:latin typeface="Helvetica" pitchFamily="2" charset="0"/>
              </a:rPr>
              <a:t>, </a:t>
            </a:r>
            <a:r>
              <a:rPr lang="tr-TR" sz="1600" dirty="0" err="1">
                <a:solidFill>
                  <a:schemeClr val="bg1">
                    <a:lumMod val="65000"/>
                  </a:schemeClr>
                </a:solidFill>
                <a:latin typeface="Helvetica" pitchFamily="2" charset="0"/>
              </a:rPr>
              <a:t>consectetuer</a:t>
            </a:r>
            <a:r>
              <a:rPr lang="tr-TR" sz="1600" dirty="0">
                <a:solidFill>
                  <a:schemeClr val="bg1">
                    <a:lumMod val="65000"/>
                  </a:schemeClr>
                </a:solidFill>
                <a:latin typeface="Helvetica" pitchFamily="2" charset="0"/>
              </a:rPr>
              <a:t> </a:t>
            </a:r>
            <a:r>
              <a:rPr lang="tr-TR" sz="1600" dirty="0" err="1">
                <a:solidFill>
                  <a:schemeClr val="bg1">
                    <a:lumMod val="65000"/>
                  </a:schemeClr>
                </a:solidFill>
                <a:latin typeface="Helvetica" pitchFamily="2" charset="0"/>
              </a:rPr>
              <a:t>adipiscing</a:t>
            </a:r>
            <a:r>
              <a:rPr lang="tr-TR" sz="1600" dirty="0">
                <a:solidFill>
                  <a:schemeClr val="bg1">
                    <a:lumMod val="65000"/>
                  </a:schemeClr>
                </a:solidFill>
                <a:latin typeface="Helvetica" pitchFamily="2" charset="0"/>
              </a:rPr>
              <a:t> elit, </a:t>
            </a:r>
            <a:r>
              <a:rPr lang="tr-TR" sz="1600" dirty="0" err="1">
                <a:solidFill>
                  <a:schemeClr val="bg1">
                    <a:lumMod val="65000"/>
                  </a:schemeClr>
                </a:solidFill>
                <a:latin typeface="Helvetica" pitchFamily="2" charset="0"/>
              </a:rPr>
              <a:t>sed</a:t>
            </a:r>
            <a:r>
              <a:rPr lang="tr-TR" sz="1600" dirty="0">
                <a:solidFill>
                  <a:schemeClr val="bg1">
                    <a:lumMod val="65000"/>
                  </a:schemeClr>
                </a:solidFill>
                <a:latin typeface="Helvetica" pitchFamily="2" charset="0"/>
              </a:rPr>
              <a:t> diam </a:t>
            </a:r>
            <a:r>
              <a:rPr lang="tr-TR" sz="1600" dirty="0" err="1">
                <a:solidFill>
                  <a:schemeClr val="bg1">
                    <a:lumMod val="65000"/>
                  </a:schemeClr>
                </a:solidFill>
                <a:latin typeface="Helvetica" pitchFamily="2" charset="0"/>
              </a:rPr>
              <a:t>nonummy</a:t>
            </a:r>
            <a:r>
              <a:rPr lang="tr-TR" sz="1600" dirty="0">
                <a:solidFill>
                  <a:schemeClr val="bg1">
                    <a:lumMod val="65000"/>
                  </a:schemeClr>
                </a:solidFill>
                <a:latin typeface="Helvetica" pitchFamily="2" charset="0"/>
              </a:rPr>
              <a:t> </a:t>
            </a:r>
            <a:r>
              <a:rPr lang="tr-TR" sz="1600" dirty="0" err="1">
                <a:solidFill>
                  <a:schemeClr val="bg1">
                    <a:lumMod val="65000"/>
                  </a:schemeClr>
                </a:solidFill>
                <a:latin typeface="Helvetica" pitchFamily="2" charset="0"/>
              </a:rPr>
              <a:t>nibh</a:t>
            </a:r>
            <a:r>
              <a:rPr lang="tr-TR" sz="1600" dirty="0">
                <a:solidFill>
                  <a:schemeClr val="bg1">
                    <a:lumMod val="65000"/>
                  </a:schemeClr>
                </a:solidFill>
                <a:latin typeface="Helvetica" pitchFamily="2" charset="0"/>
              </a:rPr>
              <a:t> </a:t>
            </a:r>
            <a:r>
              <a:rPr lang="tr-TR" sz="1600" dirty="0" err="1">
                <a:solidFill>
                  <a:schemeClr val="bg1">
                    <a:lumMod val="65000"/>
                  </a:schemeClr>
                </a:solidFill>
                <a:latin typeface="Helvetica" pitchFamily="2" charset="0"/>
              </a:rPr>
              <a:t>euismod</a:t>
            </a:r>
            <a:r>
              <a:rPr lang="tr-TR" sz="1600" dirty="0">
                <a:solidFill>
                  <a:schemeClr val="bg1">
                    <a:lumMod val="65000"/>
                  </a:schemeClr>
                </a:solidFill>
                <a:latin typeface="Helvetica" pitchFamily="2" charset="0"/>
              </a:rPr>
              <a:t> </a:t>
            </a:r>
            <a:r>
              <a:rPr lang="tr-TR" sz="1600" dirty="0" err="1">
                <a:solidFill>
                  <a:schemeClr val="bg1">
                    <a:lumMod val="65000"/>
                  </a:schemeClr>
                </a:solidFill>
                <a:latin typeface="Helvetica" pitchFamily="2" charset="0"/>
              </a:rPr>
              <a:t>tincidunt</a:t>
            </a:r>
            <a:r>
              <a:rPr lang="tr-TR" sz="1600" dirty="0">
                <a:solidFill>
                  <a:schemeClr val="bg1">
                    <a:lumMod val="65000"/>
                  </a:schemeClr>
                </a:solidFill>
                <a:latin typeface="Helvetica" pitchFamily="2" charset="0"/>
              </a:rPr>
              <a:t> ut </a:t>
            </a:r>
            <a:r>
              <a:rPr lang="tr-TR" sz="1600" dirty="0" err="1">
                <a:solidFill>
                  <a:schemeClr val="bg1">
                    <a:lumMod val="65000"/>
                  </a:schemeClr>
                </a:solidFill>
                <a:latin typeface="Helvetica" pitchFamily="2" charset="0"/>
              </a:rPr>
              <a:t>laoreet</a:t>
            </a:r>
            <a:r>
              <a:rPr lang="tr-TR" sz="1600" dirty="0">
                <a:solidFill>
                  <a:schemeClr val="bg1">
                    <a:lumMod val="65000"/>
                  </a:schemeClr>
                </a:solidFill>
                <a:latin typeface="Helvetica" pitchFamily="2" charset="0"/>
              </a:rPr>
              <a:t> </a:t>
            </a:r>
            <a:r>
              <a:rPr lang="tr-TR" sz="1600" dirty="0" err="1">
                <a:solidFill>
                  <a:schemeClr val="bg1">
                    <a:lumMod val="65000"/>
                  </a:schemeClr>
                </a:solidFill>
                <a:latin typeface="Helvetica" pitchFamily="2" charset="0"/>
              </a:rPr>
              <a:t>dolore</a:t>
            </a:r>
            <a:r>
              <a:rPr lang="tr-TR" sz="1600" dirty="0">
                <a:solidFill>
                  <a:schemeClr val="bg1">
                    <a:lumMod val="65000"/>
                  </a:schemeClr>
                </a:solidFill>
                <a:latin typeface="Helvetica" pitchFamily="2" charset="0"/>
              </a:rPr>
              <a:t> </a:t>
            </a:r>
            <a:r>
              <a:rPr lang="tr-TR" sz="1600" dirty="0" err="1">
                <a:solidFill>
                  <a:schemeClr val="bg1">
                    <a:lumMod val="65000"/>
                  </a:schemeClr>
                </a:solidFill>
                <a:latin typeface="Helvetica" pitchFamily="2" charset="0"/>
              </a:rPr>
              <a:t>magna</a:t>
            </a:r>
            <a:r>
              <a:rPr lang="tr-TR" sz="1600" dirty="0">
                <a:solidFill>
                  <a:schemeClr val="bg1">
                    <a:lumMod val="65000"/>
                  </a:schemeClr>
                </a:solidFill>
                <a:latin typeface="Helvetica" pitchFamily="2" charset="0"/>
              </a:rPr>
              <a:t> </a:t>
            </a:r>
            <a:r>
              <a:rPr lang="tr-TR" sz="1600" dirty="0" err="1">
                <a:solidFill>
                  <a:schemeClr val="bg1">
                    <a:lumMod val="65000"/>
                  </a:schemeClr>
                </a:solidFill>
                <a:latin typeface="Helvetica" pitchFamily="2" charset="0"/>
              </a:rPr>
              <a:t>aliquam</a:t>
            </a:r>
            <a:r>
              <a:rPr lang="tr-TR" sz="1600" dirty="0">
                <a:solidFill>
                  <a:schemeClr val="bg1">
                    <a:lumMod val="65000"/>
                  </a:schemeClr>
                </a:solidFill>
                <a:latin typeface="Helvetica" pitchFamily="2" charset="0"/>
              </a:rPr>
              <a:t> erat </a:t>
            </a:r>
            <a:r>
              <a:rPr lang="tr-TR" sz="1600" dirty="0" err="1">
                <a:solidFill>
                  <a:schemeClr val="bg1">
                    <a:lumMod val="65000"/>
                  </a:schemeClr>
                </a:solidFill>
                <a:latin typeface="Helvetica" pitchFamily="2" charset="0"/>
              </a:rPr>
              <a:t>volutpat</a:t>
            </a:r>
            <a:r>
              <a:rPr lang="tr-TR" sz="1600" dirty="0">
                <a:solidFill>
                  <a:schemeClr val="bg1">
                    <a:lumMod val="65000"/>
                  </a:schemeClr>
                </a:solidFill>
                <a:latin typeface="Helvetica" pitchFamily="2" charset="0"/>
              </a:rPr>
              <a:t>. Ut </a:t>
            </a:r>
            <a:r>
              <a:rPr lang="tr-TR" sz="1600" dirty="0" err="1">
                <a:solidFill>
                  <a:schemeClr val="bg1">
                    <a:lumMod val="65000"/>
                  </a:schemeClr>
                </a:solidFill>
                <a:latin typeface="Helvetica" pitchFamily="2" charset="0"/>
              </a:rPr>
              <a:t>wisi</a:t>
            </a:r>
            <a:r>
              <a:rPr lang="tr-TR" sz="1600" dirty="0">
                <a:solidFill>
                  <a:schemeClr val="bg1">
                    <a:lumMod val="65000"/>
                  </a:schemeClr>
                </a:solidFill>
                <a:latin typeface="Helvetica" pitchFamily="2" charset="0"/>
              </a:rPr>
              <a:t> enim ad minim </a:t>
            </a:r>
            <a:r>
              <a:rPr lang="tr-TR" sz="1600" dirty="0" err="1">
                <a:solidFill>
                  <a:schemeClr val="bg1">
                    <a:lumMod val="65000"/>
                  </a:schemeClr>
                </a:solidFill>
                <a:latin typeface="Helvetica" pitchFamily="2" charset="0"/>
              </a:rPr>
              <a:t>veniam</a:t>
            </a:r>
            <a:r>
              <a:rPr lang="tr-TR" sz="1600" dirty="0">
                <a:solidFill>
                  <a:schemeClr val="bg1">
                    <a:lumMod val="65000"/>
                  </a:schemeClr>
                </a:solidFill>
                <a:latin typeface="Helvetica" pitchFamily="2" charset="0"/>
              </a:rPr>
              <a:t>, </a:t>
            </a:r>
            <a:r>
              <a:rPr lang="tr-TR" sz="1600" dirty="0" err="1">
                <a:solidFill>
                  <a:schemeClr val="bg1">
                    <a:lumMod val="65000"/>
                  </a:schemeClr>
                </a:solidFill>
                <a:latin typeface="Helvetica" pitchFamily="2" charset="0"/>
              </a:rPr>
              <a:t>quis</a:t>
            </a:r>
            <a:r>
              <a:rPr lang="tr-TR" sz="1600" dirty="0">
                <a:solidFill>
                  <a:schemeClr val="bg1">
                    <a:lumMod val="65000"/>
                  </a:schemeClr>
                </a:solidFill>
                <a:latin typeface="Helvetica" pitchFamily="2" charset="0"/>
              </a:rPr>
              <a:t> </a:t>
            </a:r>
            <a:r>
              <a:rPr lang="tr-TR" sz="1600" dirty="0" err="1">
                <a:solidFill>
                  <a:schemeClr val="bg1">
                    <a:lumMod val="65000"/>
                  </a:schemeClr>
                </a:solidFill>
                <a:latin typeface="Helvetica" pitchFamily="2" charset="0"/>
              </a:rPr>
              <a:t>nostrud</a:t>
            </a:r>
            <a:r>
              <a:rPr lang="tr-TR" sz="1600" dirty="0">
                <a:solidFill>
                  <a:schemeClr val="bg1">
                    <a:lumMod val="65000"/>
                  </a:schemeClr>
                </a:solidFill>
                <a:latin typeface="Helvetica" pitchFamily="2" charset="0"/>
              </a:rPr>
              <a:t> </a:t>
            </a:r>
            <a:r>
              <a:rPr lang="tr-TR" sz="1600" dirty="0" err="1">
                <a:solidFill>
                  <a:schemeClr val="bg1">
                    <a:lumMod val="65000"/>
                  </a:schemeClr>
                </a:solidFill>
                <a:latin typeface="Helvetica" pitchFamily="2" charset="0"/>
              </a:rPr>
              <a:t>exerci</a:t>
            </a:r>
            <a:r>
              <a:rPr lang="tr-TR" sz="1600" dirty="0">
                <a:solidFill>
                  <a:schemeClr val="bg1">
                    <a:lumMod val="65000"/>
                  </a:schemeClr>
                </a:solidFill>
                <a:latin typeface="Helvetica" pitchFamily="2" charset="0"/>
              </a:rPr>
              <a:t> </a:t>
            </a:r>
            <a:r>
              <a:rPr lang="tr-TR" sz="1600" dirty="0" err="1">
                <a:solidFill>
                  <a:schemeClr val="bg1">
                    <a:lumMod val="65000"/>
                  </a:schemeClr>
                </a:solidFill>
                <a:latin typeface="Helvetica" pitchFamily="2" charset="0"/>
              </a:rPr>
              <a:t>tation</a:t>
            </a:r>
            <a:r>
              <a:rPr lang="tr-TR" sz="1600" dirty="0">
                <a:solidFill>
                  <a:schemeClr val="bg1">
                    <a:lumMod val="65000"/>
                  </a:schemeClr>
                </a:solidFill>
                <a:latin typeface="Helvetica" pitchFamily="2" charset="0"/>
              </a:rPr>
              <a:t> </a:t>
            </a:r>
            <a:r>
              <a:rPr lang="tr-TR" sz="1600" dirty="0" err="1">
                <a:solidFill>
                  <a:schemeClr val="bg1">
                    <a:lumMod val="65000"/>
                  </a:schemeClr>
                </a:solidFill>
                <a:latin typeface="Helvetica" pitchFamily="2" charset="0"/>
              </a:rPr>
              <a:t>ullamcorper</a:t>
            </a:r>
            <a:r>
              <a:rPr lang="tr-TR" sz="1600" dirty="0">
                <a:solidFill>
                  <a:schemeClr val="bg1">
                    <a:lumMod val="65000"/>
                  </a:schemeClr>
                </a:solidFill>
                <a:latin typeface="Helvetica" pitchFamily="2" charset="0"/>
              </a:rPr>
              <a:t> </a:t>
            </a:r>
            <a:r>
              <a:rPr lang="tr-TR" sz="1600" dirty="0" err="1">
                <a:solidFill>
                  <a:schemeClr val="bg1">
                    <a:lumMod val="65000"/>
                  </a:schemeClr>
                </a:solidFill>
                <a:latin typeface="Helvetica" pitchFamily="2" charset="0"/>
              </a:rPr>
              <a:t>suscipit</a:t>
            </a:r>
            <a:r>
              <a:rPr lang="tr-TR" sz="1600" dirty="0">
                <a:solidFill>
                  <a:schemeClr val="bg1">
                    <a:lumMod val="65000"/>
                  </a:schemeClr>
                </a:solidFill>
                <a:latin typeface="Helvetica" pitchFamily="2" charset="0"/>
              </a:rPr>
              <a:t> </a:t>
            </a:r>
            <a:r>
              <a:rPr lang="tr-TR" sz="1600" dirty="0" err="1">
                <a:solidFill>
                  <a:schemeClr val="bg1">
                    <a:lumMod val="65000"/>
                  </a:schemeClr>
                </a:solidFill>
                <a:latin typeface="Helvetica" pitchFamily="2" charset="0"/>
              </a:rPr>
              <a:t>lobortis</a:t>
            </a:r>
            <a:r>
              <a:rPr lang="tr-TR" sz="1600" dirty="0">
                <a:solidFill>
                  <a:schemeClr val="bg1">
                    <a:lumMod val="65000"/>
                  </a:schemeClr>
                </a:solidFill>
                <a:latin typeface="Helvetica" pitchFamily="2" charset="0"/>
              </a:rPr>
              <a:t> </a:t>
            </a:r>
            <a:r>
              <a:rPr lang="tr-TR" sz="1600" dirty="0" err="1">
                <a:solidFill>
                  <a:schemeClr val="bg1">
                    <a:lumMod val="65000"/>
                  </a:schemeClr>
                </a:solidFill>
                <a:latin typeface="Helvetica" pitchFamily="2" charset="0"/>
              </a:rPr>
              <a:t>nisl</a:t>
            </a:r>
            <a:r>
              <a:rPr lang="tr-TR" sz="1600" dirty="0">
                <a:solidFill>
                  <a:schemeClr val="bg1">
                    <a:lumMod val="65000"/>
                  </a:schemeClr>
                </a:solidFill>
                <a:latin typeface="Helvetica" pitchFamily="2" charset="0"/>
              </a:rPr>
              <a:t> ut </a:t>
            </a:r>
            <a:r>
              <a:rPr lang="tr-TR" sz="1600" dirty="0" err="1">
                <a:solidFill>
                  <a:schemeClr val="bg1">
                    <a:lumMod val="65000"/>
                  </a:schemeClr>
                </a:solidFill>
                <a:latin typeface="Helvetica" pitchFamily="2" charset="0"/>
              </a:rPr>
              <a:t>aliquip</a:t>
            </a:r>
            <a:r>
              <a:rPr lang="tr-TR" sz="1600" dirty="0">
                <a:solidFill>
                  <a:schemeClr val="bg1">
                    <a:lumMod val="65000"/>
                  </a:schemeClr>
                </a:solidFill>
                <a:latin typeface="Helvetica" pitchFamily="2" charset="0"/>
              </a:rPr>
              <a:t> </a:t>
            </a:r>
            <a:r>
              <a:rPr lang="tr-TR" sz="1600" dirty="0" err="1">
                <a:solidFill>
                  <a:schemeClr val="bg1">
                    <a:lumMod val="65000"/>
                  </a:schemeClr>
                </a:solidFill>
                <a:latin typeface="Helvetica" pitchFamily="2" charset="0"/>
              </a:rPr>
              <a:t>ex</a:t>
            </a:r>
            <a:r>
              <a:rPr lang="tr-TR" sz="1600" dirty="0">
                <a:solidFill>
                  <a:schemeClr val="bg1">
                    <a:lumMod val="65000"/>
                  </a:schemeClr>
                </a:solidFill>
                <a:latin typeface="Helvetica" pitchFamily="2" charset="0"/>
              </a:rPr>
              <a:t> </a:t>
            </a:r>
            <a:r>
              <a:rPr lang="tr-TR" sz="1600" dirty="0" err="1">
                <a:solidFill>
                  <a:schemeClr val="bg1">
                    <a:lumMod val="65000"/>
                  </a:schemeClr>
                </a:solidFill>
                <a:latin typeface="Helvetica" pitchFamily="2" charset="0"/>
              </a:rPr>
              <a:t>ea</a:t>
            </a:r>
            <a:r>
              <a:rPr lang="tr-TR" sz="1600" dirty="0">
                <a:solidFill>
                  <a:schemeClr val="bg1">
                    <a:lumMod val="65000"/>
                  </a:schemeClr>
                </a:solidFill>
                <a:latin typeface="Helvetica" pitchFamily="2" charset="0"/>
              </a:rPr>
              <a:t> </a:t>
            </a:r>
            <a:r>
              <a:rPr lang="tr-TR" sz="1600" dirty="0" err="1">
                <a:solidFill>
                  <a:schemeClr val="bg1">
                    <a:lumMod val="65000"/>
                  </a:schemeClr>
                </a:solidFill>
                <a:latin typeface="Helvetica" pitchFamily="2" charset="0"/>
              </a:rPr>
              <a:t>commodo</a:t>
            </a:r>
            <a:r>
              <a:rPr lang="tr-TR" sz="1600" dirty="0">
                <a:solidFill>
                  <a:schemeClr val="bg1">
                    <a:lumMod val="65000"/>
                  </a:schemeClr>
                </a:solidFill>
                <a:latin typeface="Helvetica" pitchFamily="2" charset="0"/>
              </a:rPr>
              <a:t> </a:t>
            </a:r>
            <a:r>
              <a:rPr lang="tr-TR" sz="1600" dirty="0" err="1">
                <a:solidFill>
                  <a:schemeClr val="bg1">
                    <a:lumMod val="65000"/>
                  </a:schemeClr>
                </a:solidFill>
                <a:latin typeface="Helvetica" pitchFamily="2" charset="0"/>
              </a:rPr>
              <a:t>consequat</a:t>
            </a:r>
            <a:r>
              <a:rPr lang="tr-TR" sz="1600" dirty="0">
                <a:solidFill>
                  <a:schemeClr val="bg1">
                    <a:lumMod val="65000"/>
                  </a:schemeClr>
                </a:solidFill>
                <a:latin typeface="Helvetica" pitchFamily="2" charset="0"/>
              </a:rPr>
              <a:t>. </a:t>
            </a:r>
            <a:r>
              <a:rPr lang="tr-TR" sz="1600" dirty="0" err="1">
                <a:solidFill>
                  <a:schemeClr val="bg1">
                    <a:lumMod val="65000"/>
                  </a:schemeClr>
                </a:solidFill>
                <a:latin typeface="Helvetica" pitchFamily="2" charset="0"/>
              </a:rPr>
              <a:t>Duis</a:t>
            </a:r>
            <a:r>
              <a:rPr lang="tr-TR" sz="1600" dirty="0">
                <a:solidFill>
                  <a:schemeClr val="bg1">
                    <a:lumMod val="65000"/>
                  </a:schemeClr>
                </a:solidFill>
                <a:latin typeface="Helvetica" pitchFamily="2" charset="0"/>
              </a:rPr>
              <a:t> </a:t>
            </a:r>
            <a:r>
              <a:rPr lang="tr-TR" sz="1600" dirty="0" err="1">
                <a:solidFill>
                  <a:schemeClr val="bg1">
                    <a:lumMod val="65000"/>
                  </a:schemeClr>
                </a:solidFill>
                <a:latin typeface="Helvetica" pitchFamily="2" charset="0"/>
              </a:rPr>
              <a:t>autem</a:t>
            </a:r>
            <a:r>
              <a:rPr lang="tr-TR" sz="1600" dirty="0">
                <a:solidFill>
                  <a:schemeClr val="bg1">
                    <a:lumMod val="65000"/>
                  </a:schemeClr>
                </a:solidFill>
                <a:latin typeface="Helvetica" pitchFamily="2" charset="0"/>
              </a:rPr>
              <a:t> </a:t>
            </a:r>
            <a:r>
              <a:rPr lang="tr-TR" sz="1600" dirty="0" err="1">
                <a:solidFill>
                  <a:schemeClr val="bg1">
                    <a:lumMod val="65000"/>
                  </a:schemeClr>
                </a:solidFill>
                <a:latin typeface="Helvetica" pitchFamily="2" charset="0"/>
              </a:rPr>
              <a:t>vel</a:t>
            </a:r>
            <a:r>
              <a:rPr lang="tr-TR" sz="1600" dirty="0">
                <a:solidFill>
                  <a:schemeClr val="bg1">
                    <a:lumMod val="65000"/>
                  </a:schemeClr>
                </a:solidFill>
                <a:latin typeface="Helvetica" pitchFamily="2" charset="0"/>
              </a:rPr>
              <a:t> </a:t>
            </a:r>
            <a:r>
              <a:rPr lang="tr-TR" sz="1600" dirty="0" err="1">
                <a:solidFill>
                  <a:schemeClr val="bg1">
                    <a:lumMod val="65000"/>
                  </a:schemeClr>
                </a:solidFill>
                <a:latin typeface="Helvetica" pitchFamily="2" charset="0"/>
              </a:rPr>
              <a:t>eum</a:t>
            </a:r>
            <a:r>
              <a:rPr lang="tr-TR" sz="1600" dirty="0">
                <a:solidFill>
                  <a:schemeClr val="bg1">
                    <a:lumMod val="65000"/>
                  </a:schemeClr>
                </a:solidFill>
                <a:latin typeface="Helvetica" pitchFamily="2" charset="0"/>
              </a:rPr>
              <a:t> </a:t>
            </a:r>
            <a:r>
              <a:rPr lang="tr-TR" sz="1600" dirty="0" err="1">
                <a:solidFill>
                  <a:schemeClr val="bg1">
                    <a:lumMod val="65000"/>
                  </a:schemeClr>
                </a:solidFill>
                <a:latin typeface="Helvetica" pitchFamily="2" charset="0"/>
              </a:rPr>
              <a:t>iriure</a:t>
            </a:r>
            <a:r>
              <a:rPr lang="tr-TR" sz="1600" dirty="0">
                <a:solidFill>
                  <a:schemeClr val="bg1">
                    <a:lumMod val="65000"/>
                  </a:schemeClr>
                </a:solidFill>
                <a:latin typeface="Helvetica" pitchFamily="2" charset="0"/>
              </a:rPr>
              <a:t> </a:t>
            </a:r>
            <a:r>
              <a:rPr lang="tr-TR" sz="1600" dirty="0" err="1">
                <a:solidFill>
                  <a:schemeClr val="bg1">
                    <a:lumMod val="65000"/>
                  </a:schemeClr>
                </a:solidFill>
                <a:latin typeface="Helvetica" pitchFamily="2" charset="0"/>
              </a:rPr>
              <a:t>dolor</a:t>
            </a:r>
            <a:r>
              <a:rPr lang="tr-TR" sz="1600" dirty="0">
                <a:solidFill>
                  <a:schemeClr val="bg1">
                    <a:lumMod val="65000"/>
                  </a:schemeClr>
                </a:solidFill>
                <a:latin typeface="Helvetica" pitchFamily="2" charset="0"/>
              </a:rPr>
              <a:t> in </a:t>
            </a:r>
            <a:r>
              <a:rPr lang="tr-TR" sz="1600" dirty="0" err="1">
                <a:solidFill>
                  <a:schemeClr val="bg1">
                    <a:lumMod val="65000"/>
                  </a:schemeClr>
                </a:solidFill>
                <a:latin typeface="Helvetica" pitchFamily="2" charset="0"/>
              </a:rPr>
              <a:t>hendrerit</a:t>
            </a:r>
            <a:r>
              <a:rPr lang="tr-TR" sz="1600" dirty="0">
                <a:solidFill>
                  <a:schemeClr val="bg1">
                    <a:lumMod val="65000"/>
                  </a:schemeClr>
                </a:solidFill>
                <a:latin typeface="Helvetica" pitchFamily="2" charset="0"/>
              </a:rPr>
              <a:t> in </a:t>
            </a:r>
            <a:r>
              <a:rPr lang="tr-TR" sz="1600" dirty="0" err="1">
                <a:solidFill>
                  <a:schemeClr val="bg1">
                    <a:lumMod val="65000"/>
                  </a:schemeClr>
                </a:solidFill>
                <a:latin typeface="Helvetica" pitchFamily="2" charset="0"/>
              </a:rPr>
              <a:t>vulputate</a:t>
            </a:r>
            <a:r>
              <a:rPr lang="tr-TR" sz="1600" dirty="0">
                <a:solidFill>
                  <a:schemeClr val="bg1">
                    <a:lumMod val="65000"/>
                  </a:schemeClr>
                </a:solidFill>
                <a:latin typeface="Helvetica" pitchFamily="2" charset="0"/>
              </a:rPr>
              <a:t> </a:t>
            </a:r>
            <a:r>
              <a:rPr lang="tr-TR" sz="1600" dirty="0" err="1">
                <a:solidFill>
                  <a:schemeClr val="bg1">
                    <a:lumMod val="65000"/>
                  </a:schemeClr>
                </a:solidFill>
                <a:latin typeface="Helvetica" pitchFamily="2" charset="0"/>
              </a:rPr>
              <a:t>velit</a:t>
            </a:r>
            <a:r>
              <a:rPr lang="tr-TR" sz="1600" dirty="0">
                <a:solidFill>
                  <a:schemeClr val="bg1">
                    <a:lumMod val="65000"/>
                  </a:schemeClr>
                </a:solidFill>
                <a:latin typeface="Helvetica" pitchFamily="2" charset="0"/>
              </a:rPr>
              <a:t> esse </a:t>
            </a:r>
            <a:r>
              <a:rPr lang="tr-TR" sz="1600" dirty="0" err="1">
                <a:solidFill>
                  <a:schemeClr val="bg1">
                    <a:lumMod val="65000"/>
                  </a:schemeClr>
                </a:solidFill>
                <a:latin typeface="Helvetica" pitchFamily="2" charset="0"/>
              </a:rPr>
              <a:t>molestie</a:t>
            </a:r>
            <a:r>
              <a:rPr lang="tr-TR" sz="1600" dirty="0">
                <a:solidFill>
                  <a:schemeClr val="bg1">
                    <a:lumMod val="65000"/>
                  </a:schemeClr>
                </a:solidFill>
                <a:latin typeface="Helvetica" pitchFamily="2" charset="0"/>
              </a:rPr>
              <a:t> </a:t>
            </a:r>
            <a:r>
              <a:rPr lang="tr-TR" sz="1600" dirty="0" err="1">
                <a:solidFill>
                  <a:schemeClr val="bg1">
                    <a:lumMod val="65000"/>
                  </a:schemeClr>
                </a:solidFill>
                <a:latin typeface="Helvetica" pitchFamily="2" charset="0"/>
              </a:rPr>
              <a:t>consequat</a:t>
            </a:r>
            <a:r>
              <a:rPr lang="tr-TR" sz="1600" dirty="0">
                <a:solidFill>
                  <a:schemeClr val="bg1">
                    <a:lumMod val="65000"/>
                  </a:schemeClr>
                </a:solidFill>
                <a:latin typeface="Helvetica" pitchFamily="2" charset="0"/>
              </a:rPr>
              <a:t>, </a:t>
            </a:r>
            <a:r>
              <a:rPr lang="tr-TR" sz="1600" dirty="0" err="1">
                <a:solidFill>
                  <a:schemeClr val="bg1">
                    <a:lumMod val="65000"/>
                  </a:schemeClr>
                </a:solidFill>
                <a:latin typeface="Helvetica" pitchFamily="2" charset="0"/>
              </a:rPr>
              <a:t>vel</a:t>
            </a:r>
            <a:r>
              <a:rPr lang="tr-TR" sz="1600" dirty="0">
                <a:solidFill>
                  <a:schemeClr val="bg1">
                    <a:lumMod val="65000"/>
                  </a:schemeClr>
                </a:solidFill>
                <a:latin typeface="Helvetica" pitchFamily="2" charset="0"/>
              </a:rPr>
              <a:t> </a:t>
            </a:r>
            <a:r>
              <a:rPr lang="tr-TR" sz="1600" dirty="0" err="1">
                <a:solidFill>
                  <a:schemeClr val="bg1">
                    <a:lumMod val="65000"/>
                  </a:schemeClr>
                </a:solidFill>
                <a:latin typeface="Helvetica" pitchFamily="2" charset="0"/>
              </a:rPr>
              <a:t>illum</a:t>
            </a:r>
            <a:r>
              <a:rPr lang="tr-TR" sz="1600" dirty="0">
                <a:solidFill>
                  <a:schemeClr val="bg1">
                    <a:lumMod val="65000"/>
                  </a:schemeClr>
                </a:solidFill>
                <a:latin typeface="Helvetica" pitchFamily="2" charset="0"/>
              </a:rPr>
              <a:t> </a:t>
            </a:r>
            <a:r>
              <a:rPr lang="tr-TR" sz="1600" dirty="0" err="1">
                <a:solidFill>
                  <a:schemeClr val="bg1">
                    <a:lumMod val="65000"/>
                  </a:schemeClr>
                </a:solidFill>
                <a:latin typeface="Helvetica" pitchFamily="2" charset="0"/>
              </a:rPr>
              <a:t>dolore</a:t>
            </a:r>
            <a:r>
              <a:rPr lang="tr-TR" sz="1600" dirty="0">
                <a:solidFill>
                  <a:schemeClr val="bg1">
                    <a:lumMod val="65000"/>
                  </a:schemeClr>
                </a:solidFill>
                <a:latin typeface="Helvetica" pitchFamily="2" charset="0"/>
              </a:rPr>
              <a:t> </a:t>
            </a:r>
            <a:r>
              <a:rPr lang="tr-TR" sz="1600" dirty="0" err="1">
                <a:solidFill>
                  <a:schemeClr val="bg1">
                    <a:lumMod val="65000"/>
                  </a:schemeClr>
                </a:solidFill>
                <a:latin typeface="Helvetica" pitchFamily="2" charset="0"/>
              </a:rPr>
              <a:t>eu</a:t>
            </a:r>
            <a:r>
              <a:rPr lang="tr-TR" sz="1600" dirty="0">
                <a:solidFill>
                  <a:schemeClr val="bg1">
                    <a:lumMod val="65000"/>
                  </a:schemeClr>
                </a:solidFill>
                <a:latin typeface="Helvetica" pitchFamily="2" charset="0"/>
              </a:rPr>
              <a:t> </a:t>
            </a:r>
            <a:r>
              <a:rPr lang="tr-TR" sz="1600" dirty="0" err="1">
                <a:solidFill>
                  <a:schemeClr val="bg1">
                    <a:lumMod val="65000"/>
                  </a:schemeClr>
                </a:solidFill>
                <a:latin typeface="Helvetica" pitchFamily="2" charset="0"/>
              </a:rPr>
              <a:t>feugiat</a:t>
            </a:r>
            <a:r>
              <a:rPr lang="tr-TR" sz="1600" dirty="0">
                <a:solidFill>
                  <a:schemeClr val="bg1">
                    <a:lumMod val="65000"/>
                  </a:schemeClr>
                </a:solidFill>
                <a:latin typeface="Helvetica" pitchFamily="2" charset="0"/>
              </a:rPr>
              <a:t> </a:t>
            </a:r>
            <a:r>
              <a:rPr lang="tr-TR" sz="1600" dirty="0" err="1">
                <a:solidFill>
                  <a:schemeClr val="bg1">
                    <a:lumMod val="65000"/>
                  </a:schemeClr>
                </a:solidFill>
                <a:latin typeface="Helvetica" pitchFamily="2" charset="0"/>
              </a:rPr>
              <a:t>nulla</a:t>
            </a:r>
            <a:r>
              <a:rPr lang="tr-TR" sz="1600" dirty="0">
                <a:solidFill>
                  <a:schemeClr val="bg1">
                    <a:lumMod val="65000"/>
                  </a:schemeClr>
                </a:solidFill>
                <a:latin typeface="Helvetica" pitchFamily="2" charset="0"/>
              </a:rPr>
              <a:t> </a:t>
            </a:r>
            <a:r>
              <a:rPr lang="tr-TR" sz="1600" dirty="0" err="1">
                <a:solidFill>
                  <a:schemeClr val="bg1">
                    <a:lumMod val="65000"/>
                  </a:schemeClr>
                </a:solidFill>
                <a:latin typeface="Helvetica" pitchFamily="2" charset="0"/>
              </a:rPr>
              <a:t>facilisis</a:t>
            </a:r>
            <a:r>
              <a:rPr lang="tr-TR" sz="1600" dirty="0">
                <a:solidFill>
                  <a:schemeClr val="bg1">
                    <a:lumMod val="65000"/>
                  </a:schemeClr>
                </a:solidFill>
                <a:latin typeface="Helvetica" pitchFamily="2" charset="0"/>
              </a:rPr>
              <a:t> at </a:t>
            </a:r>
            <a:r>
              <a:rPr lang="tr-TR" sz="1600" dirty="0" err="1">
                <a:solidFill>
                  <a:schemeClr val="bg1">
                    <a:lumMod val="65000"/>
                  </a:schemeClr>
                </a:solidFill>
                <a:latin typeface="Helvetica" pitchFamily="2" charset="0"/>
              </a:rPr>
              <a:t>vero</a:t>
            </a:r>
            <a:r>
              <a:rPr lang="tr-TR" sz="1600" dirty="0">
                <a:solidFill>
                  <a:schemeClr val="bg1">
                    <a:lumMod val="65000"/>
                  </a:schemeClr>
                </a:solidFill>
                <a:latin typeface="Helvetica" pitchFamily="2" charset="0"/>
              </a:rPr>
              <a:t> eros et </a:t>
            </a:r>
            <a:r>
              <a:rPr lang="tr-TR" sz="1600" dirty="0" err="1">
                <a:solidFill>
                  <a:schemeClr val="bg1">
                    <a:lumMod val="65000"/>
                  </a:schemeClr>
                </a:solidFill>
                <a:latin typeface="Helvetica" pitchFamily="2" charset="0"/>
              </a:rPr>
              <a:t>accumsan</a:t>
            </a:r>
            <a:r>
              <a:rPr lang="tr-TR" sz="1600" dirty="0">
                <a:solidFill>
                  <a:schemeClr val="bg1">
                    <a:lumMod val="65000"/>
                  </a:schemeClr>
                </a:solidFill>
                <a:latin typeface="Helvetica" pitchFamily="2" charset="0"/>
              </a:rPr>
              <a:t> et </a:t>
            </a:r>
            <a:r>
              <a:rPr lang="tr-TR" sz="1600" dirty="0" err="1">
                <a:solidFill>
                  <a:schemeClr val="bg1">
                    <a:lumMod val="65000"/>
                  </a:schemeClr>
                </a:solidFill>
                <a:latin typeface="Helvetica" pitchFamily="2" charset="0"/>
              </a:rPr>
              <a:t>iusto</a:t>
            </a:r>
            <a:r>
              <a:rPr lang="tr-TR" sz="1600" dirty="0">
                <a:solidFill>
                  <a:schemeClr val="bg1">
                    <a:lumMod val="65000"/>
                  </a:schemeClr>
                </a:solidFill>
                <a:latin typeface="Helvetica" pitchFamily="2" charset="0"/>
              </a:rPr>
              <a:t> </a:t>
            </a:r>
            <a:r>
              <a:rPr lang="tr-TR" sz="1600" dirty="0" err="1">
                <a:solidFill>
                  <a:schemeClr val="bg1">
                    <a:lumMod val="65000"/>
                  </a:schemeClr>
                </a:solidFill>
                <a:latin typeface="Helvetica" pitchFamily="2" charset="0"/>
              </a:rPr>
              <a:t>odio</a:t>
            </a:r>
            <a:r>
              <a:rPr lang="tr-TR" sz="1600" dirty="0">
                <a:solidFill>
                  <a:schemeClr val="bg1">
                    <a:lumMod val="65000"/>
                  </a:schemeClr>
                </a:solidFill>
                <a:latin typeface="Helvetica" pitchFamily="2" charset="0"/>
              </a:rPr>
              <a:t> </a:t>
            </a:r>
            <a:r>
              <a:rPr lang="tr-TR" sz="1600" dirty="0" err="1">
                <a:solidFill>
                  <a:schemeClr val="bg1">
                    <a:lumMod val="65000"/>
                  </a:schemeClr>
                </a:solidFill>
                <a:latin typeface="Helvetica" pitchFamily="2" charset="0"/>
              </a:rPr>
              <a:t>dignissim</a:t>
            </a:r>
            <a:r>
              <a:rPr lang="tr-TR" sz="1600" dirty="0">
                <a:solidFill>
                  <a:schemeClr val="bg1">
                    <a:lumMod val="65000"/>
                  </a:schemeClr>
                </a:solidFill>
                <a:latin typeface="Helvetica" pitchFamily="2" charset="0"/>
              </a:rPr>
              <a:t> </a:t>
            </a:r>
            <a:r>
              <a:rPr lang="tr-TR" sz="1600" dirty="0" err="1">
                <a:solidFill>
                  <a:schemeClr val="bg1">
                    <a:lumMod val="65000"/>
                  </a:schemeClr>
                </a:solidFill>
                <a:latin typeface="Helvetica" pitchFamily="2" charset="0"/>
              </a:rPr>
              <a:t>qui</a:t>
            </a:r>
            <a:r>
              <a:rPr lang="tr-TR" sz="1600" dirty="0">
                <a:solidFill>
                  <a:schemeClr val="bg1">
                    <a:lumMod val="65000"/>
                  </a:schemeClr>
                </a:solidFill>
                <a:latin typeface="Helvetica" pitchFamily="2" charset="0"/>
              </a:rPr>
              <a:t> </a:t>
            </a:r>
            <a:r>
              <a:rPr lang="tr-TR" sz="1600" dirty="0" err="1">
                <a:solidFill>
                  <a:schemeClr val="bg1">
                    <a:lumMod val="65000"/>
                  </a:schemeClr>
                </a:solidFill>
                <a:latin typeface="Helvetica" pitchFamily="2" charset="0"/>
              </a:rPr>
              <a:t>blandit</a:t>
            </a:r>
            <a:r>
              <a:rPr lang="tr-TR" sz="1600" dirty="0">
                <a:solidFill>
                  <a:schemeClr val="bg1">
                    <a:lumMod val="65000"/>
                  </a:schemeClr>
                </a:solidFill>
                <a:latin typeface="Helvetica" pitchFamily="2" charset="0"/>
              </a:rPr>
              <a:t> </a:t>
            </a:r>
            <a:r>
              <a:rPr lang="tr-TR" sz="1600" dirty="0" err="1">
                <a:solidFill>
                  <a:schemeClr val="bg1">
                    <a:lumMod val="65000"/>
                  </a:schemeClr>
                </a:solidFill>
                <a:latin typeface="Helvetica" pitchFamily="2" charset="0"/>
              </a:rPr>
              <a:t>praesent</a:t>
            </a:r>
            <a:r>
              <a:rPr lang="tr-TR" sz="1600" dirty="0">
                <a:solidFill>
                  <a:schemeClr val="bg1">
                    <a:lumMod val="65000"/>
                  </a:schemeClr>
                </a:solidFill>
                <a:latin typeface="Helvetica" pitchFamily="2" charset="0"/>
              </a:rPr>
              <a:t> </a:t>
            </a:r>
            <a:r>
              <a:rPr lang="tr-TR" sz="1600" dirty="0" err="1">
                <a:solidFill>
                  <a:schemeClr val="bg1">
                    <a:lumMod val="65000"/>
                  </a:schemeClr>
                </a:solidFill>
                <a:latin typeface="Helvetica" pitchFamily="2" charset="0"/>
              </a:rPr>
              <a:t>luptatum</a:t>
            </a:r>
            <a:r>
              <a:rPr lang="tr-TR" sz="1600" dirty="0">
                <a:solidFill>
                  <a:schemeClr val="bg1">
                    <a:lumMod val="65000"/>
                  </a:schemeClr>
                </a:solidFill>
                <a:latin typeface="Helvetica" pitchFamily="2" charset="0"/>
              </a:rPr>
              <a:t> </a:t>
            </a:r>
            <a:r>
              <a:rPr lang="tr-TR" sz="1600" dirty="0" err="1">
                <a:solidFill>
                  <a:schemeClr val="bg1">
                    <a:lumMod val="65000"/>
                  </a:schemeClr>
                </a:solidFill>
                <a:latin typeface="Helvetica" pitchFamily="2" charset="0"/>
              </a:rPr>
              <a:t>zzril</a:t>
            </a:r>
            <a:r>
              <a:rPr lang="tr-TR" sz="1600" dirty="0">
                <a:solidFill>
                  <a:schemeClr val="bg1">
                    <a:lumMod val="65000"/>
                  </a:schemeClr>
                </a:solidFill>
                <a:latin typeface="Helvetica" pitchFamily="2" charset="0"/>
              </a:rPr>
              <a:t> </a:t>
            </a:r>
            <a:r>
              <a:rPr lang="tr-TR" sz="1600" dirty="0" err="1">
                <a:solidFill>
                  <a:schemeClr val="bg1">
                    <a:lumMod val="65000"/>
                  </a:schemeClr>
                </a:solidFill>
                <a:latin typeface="Helvetica" pitchFamily="2" charset="0"/>
              </a:rPr>
              <a:t>delenit</a:t>
            </a:r>
            <a:r>
              <a:rPr lang="tr-TR" sz="1600" dirty="0">
                <a:solidFill>
                  <a:schemeClr val="bg1">
                    <a:lumMod val="65000"/>
                  </a:schemeClr>
                </a:solidFill>
                <a:latin typeface="Helvetica" pitchFamily="2" charset="0"/>
              </a:rPr>
              <a:t> </a:t>
            </a:r>
            <a:r>
              <a:rPr lang="tr-TR" sz="1600" dirty="0" err="1">
                <a:solidFill>
                  <a:schemeClr val="bg1">
                    <a:lumMod val="65000"/>
                  </a:schemeClr>
                </a:solidFill>
                <a:latin typeface="Helvetica" pitchFamily="2" charset="0"/>
              </a:rPr>
              <a:t>augue</a:t>
            </a:r>
            <a:r>
              <a:rPr lang="tr-TR" sz="1600" dirty="0">
                <a:solidFill>
                  <a:schemeClr val="bg1">
                    <a:lumMod val="65000"/>
                  </a:schemeClr>
                </a:solidFill>
                <a:latin typeface="Helvetica" pitchFamily="2" charset="0"/>
              </a:rPr>
              <a:t> </a:t>
            </a:r>
            <a:r>
              <a:rPr lang="tr-TR" sz="1600" dirty="0" err="1">
                <a:solidFill>
                  <a:schemeClr val="bg1">
                    <a:lumMod val="65000"/>
                  </a:schemeClr>
                </a:solidFill>
                <a:latin typeface="Helvetica" pitchFamily="2" charset="0"/>
              </a:rPr>
              <a:t>duis</a:t>
            </a:r>
            <a:r>
              <a:rPr lang="tr-TR" sz="1600" dirty="0">
                <a:solidFill>
                  <a:schemeClr val="bg1">
                    <a:lumMod val="65000"/>
                  </a:schemeClr>
                </a:solidFill>
                <a:latin typeface="Helvetica" pitchFamily="2" charset="0"/>
              </a:rPr>
              <a:t> </a:t>
            </a:r>
            <a:r>
              <a:rPr lang="tr-TR" sz="1600" dirty="0" err="1">
                <a:solidFill>
                  <a:schemeClr val="bg1">
                    <a:lumMod val="65000"/>
                  </a:schemeClr>
                </a:solidFill>
                <a:latin typeface="Helvetica" pitchFamily="2" charset="0"/>
              </a:rPr>
              <a:t>dolore</a:t>
            </a:r>
            <a:r>
              <a:rPr lang="tr-TR" sz="1600" dirty="0">
                <a:solidFill>
                  <a:schemeClr val="bg1">
                    <a:lumMod val="65000"/>
                  </a:schemeClr>
                </a:solidFill>
                <a:latin typeface="Helvetica" pitchFamily="2" charset="0"/>
              </a:rPr>
              <a:t> te </a:t>
            </a:r>
            <a:r>
              <a:rPr lang="tr-TR" sz="1600" dirty="0" err="1">
                <a:solidFill>
                  <a:schemeClr val="bg1">
                    <a:lumMod val="65000"/>
                  </a:schemeClr>
                </a:solidFill>
                <a:latin typeface="Helvetica" pitchFamily="2" charset="0"/>
              </a:rPr>
              <a:t>feugait</a:t>
            </a:r>
            <a:r>
              <a:rPr lang="tr-TR" sz="1600" dirty="0">
                <a:solidFill>
                  <a:schemeClr val="bg1">
                    <a:lumMod val="65000"/>
                  </a:schemeClr>
                </a:solidFill>
                <a:latin typeface="Helvetica" pitchFamily="2" charset="0"/>
              </a:rPr>
              <a:t> </a:t>
            </a:r>
            <a:r>
              <a:rPr lang="tr-TR" sz="1600" dirty="0" err="1">
                <a:solidFill>
                  <a:schemeClr val="bg1">
                    <a:lumMod val="65000"/>
                  </a:schemeClr>
                </a:solidFill>
                <a:latin typeface="Helvetica" pitchFamily="2" charset="0"/>
              </a:rPr>
              <a:t>nulla</a:t>
            </a:r>
            <a:r>
              <a:rPr lang="tr-TR" sz="1600" dirty="0">
                <a:solidFill>
                  <a:schemeClr val="bg1">
                    <a:lumMod val="65000"/>
                  </a:schemeClr>
                </a:solidFill>
                <a:latin typeface="Helvetica" pitchFamily="2" charset="0"/>
              </a:rPr>
              <a:t> </a:t>
            </a:r>
            <a:r>
              <a:rPr lang="tr-TR" sz="1600" dirty="0" err="1">
                <a:solidFill>
                  <a:schemeClr val="bg1">
                    <a:lumMod val="65000"/>
                  </a:schemeClr>
                </a:solidFill>
                <a:latin typeface="Helvetica" pitchFamily="2" charset="0"/>
              </a:rPr>
              <a:t>facilisi</a:t>
            </a:r>
            <a:r>
              <a:rPr lang="tr-TR" sz="1600" dirty="0">
                <a:solidFill>
                  <a:schemeClr val="bg1">
                    <a:lumMod val="65000"/>
                  </a:schemeClr>
                </a:solidFill>
                <a:latin typeface="Helvetica" pitchFamily="2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3600027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C7C2DF6-1594-784E-AF7B-DEC41EAD19F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524" y="857"/>
            <a:ext cx="12188952" cy="6856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03820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188</Words>
  <Application>Microsoft Office PowerPoint</Application>
  <PresentationFormat>Geniş ekran</PresentationFormat>
  <Paragraphs>8</Paragraphs>
  <Slides>4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Helvetica</vt:lpstr>
      <vt:lpstr>Office Theme</vt:lpstr>
      <vt:lpstr>PowerPoint Sunusu</vt:lpstr>
      <vt:lpstr>PowerPoint Sunusu</vt:lpstr>
      <vt:lpstr>PowerPoint Sunusu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Muratcan</cp:lastModifiedBy>
  <cp:revision>1</cp:revision>
  <dcterms:created xsi:type="dcterms:W3CDTF">2023-02-20T08:59:00Z</dcterms:created>
  <dcterms:modified xsi:type="dcterms:W3CDTF">2026-06-11T10:42:05Z</dcterms:modified>
</cp:coreProperties>
</file>